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58" r:id="rId7"/>
    <p:sldId id="260" r:id="rId8"/>
    <p:sldId id="261" r:id="rId9"/>
    <p:sldId id="265" r:id="rId10"/>
    <p:sldId id="25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FE145D-FCBF-415F-8BFD-822D8BAF3B4F}" v="439" dt="2019-04-04T06:58:16.6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ez van der Velde" userId="c708d8fa419fe580" providerId="LiveId" clId="{B2FE145D-FCBF-415F-8BFD-822D8BAF3B4F}"/>
    <pc:docChg chg="custSel modSld sldOrd">
      <pc:chgData name="Inez van der Velde" userId="c708d8fa419fe580" providerId="LiveId" clId="{B2FE145D-FCBF-415F-8BFD-822D8BAF3B4F}" dt="2019-04-04T06:58:16.653" v="429" actId="20577"/>
      <pc:docMkLst>
        <pc:docMk/>
      </pc:docMkLst>
      <pc:sldChg chg="modSp modAnim">
        <pc:chgData name="Inez van der Velde" userId="c708d8fa419fe580" providerId="LiveId" clId="{B2FE145D-FCBF-415F-8BFD-822D8BAF3B4F}" dt="2019-04-04T06:45:38.497" v="426"/>
        <pc:sldMkLst>
          <pc:docMk/>
          <pc:sldMk cId="2600381052" sldId="258"/>
        </pc:sldMkLst>
        <pc:spChg chg="mod">
          <ac:chgData name="Inez van der Velde" userId="c708d8fa419fe580" providerId="LiveId" clId="{B2FE145D-FCBF-415F-8BFD-822D8BAF3B4F}" dt="2019-04-04T06:45:17.813" v="420" actId="20577"/>
          <ac:spMkLst>
            <pc:docMk/>
            <pc:sldMk cId="2600381052" sldId="258"/>
            <ac:spMk id="3" creationId="{ACA1021E-E76D-4A67-A7DE-3AFE423E319C}"/>
          </ac:spMkLst>
        </pc:spChg>
      </pc:sldChg>
      <pc:sldChg chg="addSp modSp mod setBg setClrOvrMap">
        <pc:chgData name="Inez van der Velde" userId="c708d8fa419fe580" providerId="LiveId" clId="{B2FE145D-FCBF-415F-8BFD-822D8BAF3B4F}" dt="2019-04-01T13:33:11.283" v="308" actId="26606"/>
        <pc:sldMkLst>
          <pc:docMk/>
          <pc:sldMk cId="126012189" sldId="259"/>
        </pc:sldMkLst>
        <pc:spChg chg="mod">
          <ac:chgData name="Inez van der Velde" userId="c708d8fa419fe580" providerId="LiveId" clId="{B2FE145D-FCBF-415F-8BFD-822D8BAF3B4F}" dt="2019-04-01T13:33:11.283" v="308" actId="26606"/>
          <ac:spMkLst>
            <pc:docMk/>
            <pc:sldMk cId="126012189" sldId="259"/>
            <ac:spMk id="2" creationId="{A965BBEB-EAF7-4D12-B1A8-68155D83C8F9}"/>
          </ac:spMkLst>
        </pc:spChg>
        <pc:spChg chg="mod">
          <ac:chgData name="Inez van der Velde" userId="c708d8fa419fe580" providerId="LiveId" clId="{B2FE145D-FCBF-415F-8BFD-822D8BAF3B4F}" dt="2019-04-01T13:33:11.283" v="308" actId="26606"/>
          <ac:spMkLst>
            <pc:docMk/>
            <pc:sldMk cId="126012189" sldId="259"/>
            <ac:spMk id="3" creationId="{0B5B6A78-FD01-44E9-BF63-82AFA4CD0EFC}"/>
          </ac:spMkLst>
        </pc:spChg>
        <pc:spChg chg="add">
          <ac:chgData name="Inez van der Velde" userId="c708d8fa419fe580" providerId="LiveId" clId="{B2FE145D-FCBF-415F-8BFD-822D8BAF3B4F}" dt="2019-04-01T13:33:11.283" v="308" actId="26606"/>
          <ac:spMkLst>
            <pc:docMk/>
            <pc:sldMk cId="126012189" sldId="259"/>
            <ac:spMk id="8" creationId="{7520F84D-966A-41CD-B818-16BF32EF1E9D}"/>
          </ac:spMkLst>
        </pc:spChg>
        <pc:spChg chg="add">
          <ac:chgData name="Inez van der Velde" userId="c708d8fa419fe580" providerId="LiveId" clId="{B2FE145D-FCBF-415F-8BFD-822D8BAF3B4F}" dt="2019-04-01T13:33:11.283" v="308" actId="26606"/>
          <ac:spMkLst>
            <pc:docMk/>
            <pc:sldMk cId="126012189" sldId="259"/>
            <ac:spMk id="10" creationId="{57510D23-E323-4577-A8EA-12C6C6019BA1}"/>
          </ac:spMkLst>
        </pc:spChg>
        <pc:spChg chg="add">
          <ac:chgData name="Inez van der Velde" userId="c708d8fa419fe580" providerId="LiveId" clId="{B2FE145D-FCBF-415F-8BFD-822D8BAF3B4F}" dt="2019-04-01T13:33:11.283" v="308" actId="26606"/>
          <ac:spMkLst>
            <pc:docMk/>
            <pc:sldMk cId="126012189" sldId="259"/>
            <ac:spMk id="12" creationId="{AB4FFECA-0832-4FE3-B587-054A0F2D8054}"/>
          </ac:spMkLst>
        </pc:spChg>
        <pc:spChg chg="add">
          <ac:chgData name="Inez van der Velde" userId="c708d8fa419fe580" providerId="LiveId" clId="{B2FE145D-FCBF-415F-8BFD-822D8BAF3B4F}" dt="2019-04-01T13:33:11.283" v="308" actId="26606"/>
          <ac:spMkLst>
            <pc:docMk/>
            <pc:sldMk cId="126012189" sldId="259"/>
            <ac:spMk id="14" creationId="{C65858E6-5C0F-4AAE-A1AC-29BA07FFEE5C}"/>
          </ac:spMkLst>
        </pc:spChg>
      </pc:sldChg>
      <pc:sldChg chg="modSp ord modAnim">
        <pc:chgData name="Inez van der Velde" userId="c708d8fa419fe580" providerId="LiveId" clId="{B2FE145D-FCBF-415F-8BFD-822D8BAF3B4F}" dt="2019-04-04T06:36:25.348" v="310"/>
        <pc:sldMkLst>
          <pc:docMk/>
          <pc:sldMk cId="1189992954" sldId="260"/>
        </pc:sldMkLst>
        <pc:spChg chg="mod">
          <ac:chgData name="Inez van der Velde" userId="c708d8fa419fe580" providerId="LiveId" clId="{B2FE145D-FCBF-415F-8BFD-822D8BAF3B4F}" dt="2019-04-01T13:22:25.122" v="222" actId="20577"/>
          <ac:spMkLst>
            <pc:docMk/>
            <pc:sldMk cId="1189992954" sldId="260"/>
            <ac:spMk id="6" creationId="{98FFE4B4-077A-4B04-B906-9714CA8B45CA}"/>
          </ac:spMkLst>
        </pc:spChg>
      </pc:sldChg>
      <pc:sldChg chg="addSp delSp modSp ord modAnim">
        <pc:chgData name="Inez van der Velde" userId="c708d8fa419fe580" providerId="LiveId" clId="{B2FE145D-FCBF-415F-8BFD-822D8BAF3B4F}" dt="2019-04-04T06:58:16.653" v="429" actId="20577"/>
        <pc:sldMkLst>
          <pc:docMk/>
          <pc:sldMk cId="1347037465" sldId="261"/>
        </pc:sldMkLst>
        <pc:spChg chg="mod">
          <ac:chgData name="Inez van der Velde" userId="c708d8fa419fe580" providerId="LiveId" clId="{B2FE145D-FCBF-415F-8BFD-822D8BAF3B4F}" dt="2019-04-04T06:58:16.653" v="429" actId="20577"/>
          <ac:spMkLst>
            <pc:docMk/>
            <pc:sldMk cId="1347037465" sldId="261"/>
            <ac:spMk id="3" creationId="{F13E02ED-447E-4AAE-B860-715C78F2C138}"/>
          </ac:spMkLst>
        </pc:spChg>
        <pc:picChg chg="add del mod">
          <ac:chgData name="Inez van der Velde" userId="c708d8fa419fe580" providerId="LiveId" clId="{B2FE145D-FCBF-415F-8BFD-822D8BAF3B4F}" dt="2019-04-01T13:33:13.799" v="309" actId="478"/>
          <ac:picMkLst>
            <pc:docMk/>
            <pc:sldMk cId="1347037465" sldId="261"/>
            <ac:picMk id="5" creationId="{74DD4B29-83FB-47C3-A215-AA2EA400F0A0}"/>
          </ac:picMkLst>
        </pc:picChg>
      </pc:sldChg>
      <pc:sldChg chg="modSp modAnim">
        <pc:chgData name="Inez van der Velde" userId="c708d8fa419fe580" providerId="LiveId" clId="{B2FE145D-FCBF-415F-8BFD-822D8BAF3B4F}" dt="2019-04-01T13:22:19.858" v="219" actId="20577"/>
        <pc:sldMkLst>
          <pc:docMk/>
          <pc:sldMk cId="3910017913" sldId="262"/>
        </pc:sldMkLst>
        <pc:spChg chg="mod">
          <ac:chgData name="Inez van der Velde" userId="c708d8fa419fe580" providerId="LiveId" clId="{B2FE145D-FCBF-415F-8BFD-822D8BAF3B4F}" dt="2019-04-01T13:22:19.858" v="219" actId="20577"/>
          <ac:spMkLst>
            <pc:docMk/>
            <pc:sldMk cId="3910017913" sldId="262"/>
            <ac:spMk id="3" creationId="{B93927F4-70C1-4C33-891A-0B410FE19A46}"/>
          </ac:spMkLst>
        </pc:spChg>
      </pc:sldChg>
      <pc:sldChg chg="modAnim">
        <pc:chgData name="Inez van der Velde" userId="c708d8fa419fe580" providerId="LiveId" clId="{B2FE145D-FCBF-415F-8BFD-822D8BAF3B4F}" dt="2019-04-01T13:31:34.569" v="296"/>
        <pc:sldMkLst>
          <pc:docMk/>
          <pc:sldMk cId="993665276" sldId="263"/>
        </pc:sldMkLst>
      </pc:sldChg>
      <pc:sldChg chg="modAnim">
        <pc:chgData name="Inez van der Velde" userId="c708d8fa419fe580" providerId="LiveId" clId="{B2FE145D-FCBF-415F-8BFD-822D8BAF3B4F}" dt="2019-04-01T13:31:51.096" v="302"/>
        <pc:sldMkLst>
          <pc:docMk/>
          <pc:sldMk cId="2795997526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235788-0379-4ED2-823A-B8751F102E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8800" dirty="0"/>
              <a:t>gespreksvoering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E8BA661-02E1-4D25-9740-EFC855CAFC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W16mz	periode 3</a:t>
            </a:r>
          </a:p>
        </p:txBody>
      </p:sp>
    </p:spTree>
    <p:extLst>
      <p:ext uri="{BB962C8B-B14F-4D97-AF65-F5344CB8AC3E}">
        <p14:creationId xmlns:p14="http://schemas.microsoft.com/office/powerpoint/2010/main" val="2055813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7520F84D-966A-41CD-B818-16BF32EF1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510D23-E323-4577-A8EA-12C6C6019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965BBEB-EAF7-4D12-B1A8-68155D83C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0257" y="864911"/>
            <a:ext cx="9031484" cy="346728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000"/>
              <a:t>Bedankt voor jullie aandacht!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B5B6A78-FD01-44E9-BF63-82AFA4CD0E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3314" y="5493376"/>
            <a:ext cx="8045373" cy="7422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1800">
                <a:solidFill>
                  <a:srgbClr val="2A1A00"/>
                </a:solidFill>
              </a:rPr>
              <a:t>Tot de volgende keer </a:t>
            </a:r>
            <a:r>
              <a:rPr lang="en-US" sz="1800">
                <a:solidFill>
                  <a:srgbClr val="2A1A00"/>
                </a:solidFill>
                <a:sym typeface="Wingdings" panose="05000000000000000000" pitchFamily="2" charset="2"/>
              </a:rPr>
              <a:t></a:t>
            </a:r>
            <a:endParaRPr lang="en-US" sz="1800">
              <a:solidFill>
                <a:srgbClr val="2A1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121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CA6618-6AA4-4A77-B304-FE4AA563B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142B419-0F8F-4C2E-A91F-A6539EC28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Lesdoelen </a:t>
            </a:r>
          </a:p>
          <a:p>
            <a:r>
              <a:rPr lang="nl-NL" sz="2400" dirty="0">
                <a:solidFill>
                  <a:schemeClr val="tx1"/>
                </a:solidFill>
              </a:rPr>
              <a:t>Verdieping: onderhandelingsstijlen in de praktijk (paragraaf 20.6)</a:t>
            </a:r>
          </a:p>
          <a:p>
            <a:r>
              <a:rPr lang="nl-NL" sz="2400" dirty="0">
                <a:solidFill>
                  <a:schemeClr val="tx1"/>
                </a:solidFill>
              </a:rPr>
              <a:t>Integratief onderhandelen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Distributief onderhandelen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Opdracht </a:t>
            </a:r>
          </a:p>
          <a:p>
            <a:r>
              <a:rPr lang="nl-NL" sz="2400" dirty="0">
                <a:solidFill>
                  <a:schemeClr val="tx1"/>
                </a:solidFill>
              </a:rPr>
              <a:t>Zelfstandig werken (eindopdracht)</a:t>
            </a:r>
          </a:p>
          <a:p>
            <a:r>
              <a:rPr lang="nl-NL" sz="2400" dirty="0">
                <a:solidFill>
                  <a:schemeClr val="tx1"/>
                </a:solidFill>
              </a:rPr>
              <a:t>Afsluiten </a:t>
            </a:r>
          </a:p>
        </p:txBody>
      </p:sp>
    </p:spTree>
    <p:extLst>
      <p:ext uri="{BB962C8B-B14F-4D97-AF65-F5344CB8AC3E}">
        <p14:creationId xmlns:p14="http://schemas.microsoft.com/office/powerpoint/2010/main" val="1053742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21F757-9DA1-4FBD-A06F-9ACEE4E78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lesdoelen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93927F4-70C1-4C33-891A-0B410FE19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Aan het einde van de les kun je:</a:t>
            </a:r>
          </a:p>
          <a:p>
            <a:r>
              <a:rPr lang="nl-NL" sz="2400" dirty="0">
                <a:solidFill>
                  <a:schemeClr val="tx1"/>
                </a:solidFill>
              </a:rPr>
              <a:t>Toelichten wat integratief onderhandelen is.</a:t>
            </a:r>
          </a:p>
          <a:p>
            <a:r>
              <a:rPr lang="nl-NL" sz="2400" dirty="0">
                <a:solidFill>
                  <a:schemeClr val="tx1"/>
                </a:solidFill>
              </a:rPr>
              <a:t>Toelichten wat distributief onderhandelen is.</a:t>
            </a:r>
          </a:p>
          <a:p>
            <a:r>
              <a:rPr lang="nl-NL" sz="2400" dirty="0">
                <a:solidFill>
                  <a:schemeClr val="tx1"/>
                </a:solidFill>
              </a:rPr>
              <a:t>Uitleggen wat het verschil is tussen integratief- en distributief onderhandelen is.</a:t>
            </a:r>
          </a:p>
        </p:txBody>
      </p:sp>
      <p:pic>
        <p:nvPicPr>
          <p:cNvPr id="5" name="Graphic 4" descr="Lijst">
            <a:extLst>
              <a:ext uri="{FF2B5EF4-FFF2-40B4-BE49-F238E27FC236}">
                <a16:creationId xmlns:a16="http://schemas.microsoft.com/office/drawing/2014/main" id="{2EE8F9CF-6B25-4017-BEA6-FD8B40DAC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15600" y="37730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017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ensen, Handen, Verwezenlijking, Groep, Helpen">
            <a:extLst>
              <a:ext uri="{FF2B5EF4-FFF2-40B4-BE49-F238E27FC236}">
                <a16:creationId xmlns:a16="http://schemas.microsoft.com/office/drawing/2014/main" id="{B42512DF-C014-4ECA-AD82-B64D08B361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27" r="13045" b="2"/>
          <a:stretch/>
        </p:blipFill>
        <p:spPr bwMode="auto">
          <a:xfrm>
            <a:off x="7373816" y="2145636"/>
            <a:ext cx="4261588" cy="3954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Freeform 8">
            <a:extLst>
              <a:ext uri="{FF2B5EF4-FFF2-40B4-BE49-F238E27FC236}">
                <a16:creationId xmlns:a16="http://schemas.microsoft.com/office/drawing/2014/main" id="{F2AF447E-E08D-4A51-ABEE-3A2D71E1E4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-1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5" fmla="*/ 9528486 w 12192000"/>
              <a:gd name="connsiteY5" fmla="*/ 2197353 h 6858000"/>
              <a:gd name="connsiteX6" fmla="*/ 9491031 w 12192000"/>
              <a:gd name="connsiteY6" fmla="*/ 2200864 h 6858000"/>
              <a:gd name="connsiteX7" fmla="*/ 9454747 w 12192000"/>
              <a:gd name="connsiteY7" fmla="*/ 2210228 h 6858000"/>
              <a:gd name="connsiteX8" fmla="*/ 9419633 w 12192000"/>
              <a:gd name="connsiteY8" fmla="*/ 2224273 h 6858000"/>
              <a:gd name="connsiteX9" fmla="*/ 9383349 w 12192000"/>
              <a:gd name="connsiteY9" fmla="*/ 2241830 h 6858000"/>
              <a:gd name="connsiteX10" fmla="*/ 9349405 w 12192000"/>
              <a:gd name="connsiteY10" fmla="*/ 2261728 h 6858000"/>
              <a:gd name="connsiteX11" fmla="*/ 9314292 w 12192000"/>
              <a:gd name="connsiteY11" fmla="*/ 2282796 h 6858000"/>
              <a:gd name="connsiteX12" fmla="*/ 9279178 w 12192000"/>
              <a:gd name="connsiteY12" fmla="*/ 2301524 h 6858000"/>
              <a:gd name="connsiteX13" fmla="*/ 9244064 w 12192000"/>
              <a:gd name="connsiteY13" fmla="*/ 2320251 h 6858000"/>
              <a:gd name="connsiteX14" fmla="*/ 9208950 w 12192000"/>
              <a:gd name="connsiteY14" fmla="*/ 2334296 h 6858000"/>
              <a:gd name="connsiteX15" fmla="*/ 9172666 w 12192000"/>
              <a:gd name="connsiteY15" fmla="*/ 2343660 h 6858000"/>
              <a:gd name="connsiteX16" fmla="*/ 9136382 w 12192000"/>
              <a:gd name="connsiteY16" fmla="*/ 2348342 h 6858000"/>
              <a:gd name="connsiteX17" fmla="*/ 9097757 w 12192000"/>
              <a:gd name="connsiteY17" fmla="*/ 2348342 h 6858000"/>
              <a:gd name="connsiteX18" fmla="*/ 9057961 w 12192000"/>
              <a:gd name="connsiteY18" fmla="*/ 2346001 h 6858000"/>
              <a:gd name="connsiteX19" fmla="*/ 9018166 w 12192000"/>
              <a:gd name="connsiteY19" fmla="*/ 2341319 h 6858000"/>
              <a:gd name="connsiteX20" fmla="*/ 8978370 w 12192000"/>
              <a:gd name="connsiteY20" fmla="*/ 2335467 h 6858000"/>
              <a:gd name="connsiteX21" fmla="*/ 8938575 w 12192000"/>
              <a:gd name="connsiteY21" fmla="*/ 2330785 h 6858000"/>
              <a:gd name="connsiteX22" fmla="*/ 8898779 w 12192000"/>
              <a:gd name="connsiteY22" fmla="*/ 2327274 h 6858000"/>
              <a:gd name="connsiteX23" fmla="*/ 8861324 w 12192000"/>
              <a:gd name="connsiteY23" fmla="*/ 2328444 h 6858000"/>
              <a:gd name="connsiteX24" fmla="*/ 8825040 w 12192000"/>
              <a:gd name="connsiteY24" fmla="*/ 2333126 h 6858000"/>
              <a:gd name="connsiteX25" fmla="*/ 8789926 w 12192000"/>
              <a:gd name="connsiteY25" fmla="*/ 2343660 h 6858000"/>
              <a:gd name="connsiteX26" fmla="*/ 8760665 w 12192000"/>
              <a:gd name="connsiteY26" fmla="*/ 2358876 h 6858000"/>
              <a:gd name="connsiteX27" fmla="*/ 8732574 w 12192000"/>
              <a:gd name="connsiteY27" fmla="*/ 2378774 h 6858000"/>
              <a:gd name="connsiteX28" fmla="*/ 8707994 w 12192000"/>
              <a:gd name="connsiteY28" fmla="*/ 2402183 h 6858000"/>
              <a:gd name="connsiteX29" fmla="*/ 8683415 w 12192000"/>
              <a:gd name="connsiteY29" fmla="*/ 2429103 h 6858000"/>
              <a:gd name="connsiteX30" fmla="*/ 8661176 w 12192000"/>
              <a:gd name="connsiteY30" fmla="*/ 2457194 h 6858000"/>
              <a:gd name="connsiteX31" fmla="*/ 8638937 w 12192000"/>
              <a:gd name="connsiteY31" fmla="*/ 2486456 h 6858000"/>
              <a:gd name="connsiteX32" fmla="*/ 8616699 w 12192000"/>
              <a:gd name="connsiteY32" fmla="*/ 2515717 h 6858000"/>
              <a:gd name="connsiteX33" fmla="*/ 8594460 w 12192000"/>
              <a:gd name="connsiteY33" fmla="*/ 2543808 h 6858000"/>
              <a:gd name="connsiteX34" fmla="*/ 8571051 w 12192000"/>
              <a:gd name="connsiteY34" fmla="*/ 2570729 h 6858000"/>
              <a:gd name="connsiteX35" fmla="*/ 8544130 w 12192000"/>
              <a:gd name="connsiteY35" fmla="*/ 2594138 h 6858000"/>
              <a:gd name="connsiteX36" fmla="*/ 8518380 w 12192000"/>
              <a:gd name="connsiteY36" fmla="*/ 2615206 h 6858000"/>
              <a:gd name="connsiteX37" fmla="*/ 8489119 w 12192000"/>
              <a:gd name="connsiteY37" fmla="*/ 2631593 h 6858000"/>
              <a:gd name="connsiteX38" fmla="*/ 8457516 w 12192000"/>
              <a:gd name="connsiteY38" fmla="*/ 2645638 h 6858000"/>
              <a:gd name="connsiteX39" fmla="*/ 8423573 w 12192000"/>
              <a:gd name="connsiteY39" fmla="*/ 2657343 h 6858000"/>
              <a:gd name="connsiteX40" fmla="*/ 8388459 w 12192000"/>
              <a:gd name="connsiteY40" fmla="*/ 2667877 h 6858000"/>
              <a:gd name="connsiteX41" fmla="*/ 8353346 w 12192000"/>
              <a:gd name="connsiteY41" fmla="*/ 2677241 h 6858000"/>
              <a:gd name="connsiteX42" fmla="*/ 8317062 w 12192000"/>
              <a:gd name="connsiteY42" fmla="*/ 2686604 h 6858000"/>
              <a:gd name="connsiteX43" fmla="*/ 8283118 w 12192000"/>
              <a:gd name="connsiteY43" fmla="*/ 2697138 h 6858000"/>
              <a:gd name="connsiteX44" fmla="*/ 8249175 w 12192000"/>
              <a:gd name="connsiteY44" fmla="*/ 2708843 h 6858000"/>
              <a:gd name="connsiteX45" fmla="*/ 8217573 w 12192000"/>
              <a:gd name="connsiteY45" fmla="*/ 2722888 h 6858000"/>
              <a:gd name="connsiteX46" fmla="*/ 8189482 w 12192000"/>
              <a:gd name="connsiteY46" fmla="*/ 2740445 h 6858000"/>
              <a:gd name="connsiteX47" fmla="*/ 8163732 w 12192000"/>
              <a:gd name="connsiteY47" fmla="*/ 2761514 h 6858000"/>
              <a:gd name="connsiteX48" fmla="*/ 8142663 w 12192000"/>
              <a:gd name="connsiteY48" fmla="*/ 2787264 h 6858000"/>
              <a:gd name="connsiteX49" fmla="*/ 8125106 w 12192000"/>
              <a:gd name="connsiteY49" fmla="*/ 2815355 h 6858000"/>
              <a:gd name="connsiteX50" fmla="*/ 8111061 w 12192000"/>
              <a:gd name="connsiteY50" fmla="*/ 2846957 h 6858000"/>
              <a:gd name="connsiteX51" fmla="*/ 8099356 w 12192000"/>
              <a:gd name="connsiteY51" fmla="*/ 2880900 h 6858000"/>
              <a:gd name="connsiteX52" fmla="*/ 8088822 w 12192000"/>
              <a:gd name="connsiteY52" fmla="*/ 2914844 h 6858000"/>
              <a:gd name="connsiteX53" fmla="*/ 8079459 w 12192000"/>
              <a:gd name="connsiteY53" fmla="*/ 2951128 h 6858000"/>
              <a:gd name="connsiteX54" fmla="*/ 8070095 w 12192000"/>
              <a:gd name="connsiteY54" fmla="*/ 2986242 h 6858000"/>
              <a:gd name="connsiteX55" fmla="*/ 8059561 w 12192000"/>
              <a:gd name="connsiteY55" fmla="*/ 3021355 h 6858000"/>
              <a:gd name="connsiteX56" fmla="*/ 8047856 w 12192000"/>
              <a:gd name="connsiteY56" fmla="*/ 3055299 h 6858000"/>
              <a:gd name="connsiteX57" fmla="*/ 8033811 w 12192000"/>
              <a:gd name="connsiteY57" fmla="*/ 3086901 h 6858000"/>
              <a:gd name="connsiteX58" fmla="*/ 8017424 w 12192000"/>
              <a:gd name="connsiteY58" fmla="*/ 3116162 h 6858000"/>
              <a:gd name="connsiteX59" fmla="*/ 7996356 w 12192000"/>
              <a:gd name="connsiteY59" fmla="*/ 3141913 h 6858000"/>
              <a:gd name="connsiteX60" fmla="*/ 7972947 w 12192000"/>
              <a:gd name="connsiteY60" fmla="*/ 3168833 h 6858000"/>
              <a:gd name="connsiteX61" fmla="*/ 7946026 w 12192000"/>
              <a:gd name="connsiteY61" fmla="*/ 3192242 h 6858000"/>
              <a:gd name="connsiteX62" fmla="*/ 7916765 w 12192000"/>
              <a:gd name="connsiteY62" fmla="*/ 3214481 h 6858000"/>
              <a:gd name="connsiteX63" fmla="*/ 7887503 w 12192000"/>
              <a:gd name="connsiteY63" fmla="*/ 3236720 h 6858000"/>
              <a:gd name="connsiteX64" fmla="*/ 7858242 w 12192000"/>
              <a:gd name="connsiteY64" fmla="*/ 3258958 h 6858000"/>
              <a:gd name="connsiteX65" fmla="*/ 7830151 w 12192000"/>
              <a:gd name="connsiteY65" fmla="*/ 3281197 h 6858000"/>
              <a:gd name="connsiteX66" fmla="*/ 7803230 w 12192000"/>
              <a:gd name="connsiteY66" fmla="*/ 3305777 h 6858000"/>
              <a:gd name="connsiteX67" fmla="*/ 7779821 w 12192000"/>
              <a:gd name="connsiteY67" fmla="*/ 3330356 h 6858000"/>
              <a:gd name="connsiteX68" fmla="*/ 7759923 w 12192000"/>
              <a:gd name="connsiteY68" fmla="*/ 3358447 h 6858000"/>
              <a:gd name="connsiteX69" fmla="*/ 7744708 w 12192000"/>
              <a:gd name="connsiteY69" fmla="*/ 3387709 h 6858000"/>
              <a:gd name="connsiteX70" fmla="*/ 7734173 w 12192000"/>
              <a:gd name="connsiteY70" fmla="*/ 3422822 h 6858000"/>
              <a:gd name="connsiteX71" fmla="*/ 7729492 w 12192000"/>
              <a:gd name="connsiteY71" fmla="*/ 3459107 h 6858000"/>
              <a:gd name="connsiteX72" fmla="*/ 7728321 w 12192000"/>
              <a:gd name="connsiteY72" fmla="*/ 3496561 h 6858000"/>
              <a:gd name="connsiteX73" fmla="*/ 7731832 w 12192000"/>
              <a:gd name="connsiteY73" fmla="*/ 3536357 h 6858000"/>
              <a:gd name="connsiteX74" fmla="*/ 7736514 w 12192000"/>
              <a:gd name="connsiteY74" fmla="*/ 3576152 h 6858000"/>
              <a:gd name="connsiteX75" fmla="*/ 7742367 w 12192000"/>
              <a:gd name="connsiteY75" fmla="*/ 3615948 h 6858000"/>
              <a:gd name="connsiteX76" fmla="*/ 7747048 w 12192000"/>
              <a:gd name="connsiteY76" fmla="*/ 3655744 h 6858000"/>
              <a:gd name="connsiteX77" fmla="*/ 7749389 w 12192000"/>
              <a:gd name="connsiteY77" fmla="*/ 3695539 h 6858000"/>
              <a:gd name="connsiteX78" fmla="*/ 7749389 w 12192000"/>
              <a:gd name="connsiteY78" fmla="*/ 3734164 h 6858000"/>
              <a:gd name="connsiteX79" fmla="*/ 7744708 w 12192000"/>
              <a:gd name="connsiteY79" fmla="*/ 3770449 h 6858000"/>
              <a:gd name="connsiteX80" fmla="*/ 7735344 w 12192000"/>
              <a:gd name="connsiteY80" fmla="*/ 3806733 h 6858000"/>
              <a:gd name="connsiteX81" fmla="*/ 7721298 w 12192000"/>
              <a:gd name="connsiteY81" fmla="*/ 3840676 h 6858000"/>
              <a:gd name="connsiteX82" fmla="*/ 7703741 w 12192000"/>
              <a:gd name="connsiteY82" fmla="*/ 3875790 h 6858000"/>
              <a:gd name="connsiteX83" fmla="*/ 7683844 w 12192000"/>
              <a:gd name="connsiteY83" fmla="*/ 3910903 h 6858000"/>
              <a:gd name="connsiteX84" fmla="*/ 7662775 w 12192000"/>
              <a:gd name="connsiteY84" fmla="*/ 3946017 h 6858000"/>
              <a:gd name="connsiteX85" fmla="*/ 7642878 w 12192000"/>
              <a:gd name="connsiteY85" fmla="*/ 3979961 h 6858000"/>
              <a:gd name="connsiteX86" fmla="*/ 7625321 w 12192000"/>
              <a:gd name="connsiteY86" fmla="*/ 4016245 h 6858000"/>
              <a:gd name="connsiteX87" fmla="*/ 7611275 w 12192000"/>
              <a:gd name="connsiteY87" fmla="*/ 4051358 h 6858000"/>
              <a:gd name="connsiteX88" fmla="*/ 7601912 w 12192000"/>
              <a:gd name="connsiteY88" fmla="*/ 4087643 h 6858000"/>
              <a:gd name="connsiteX89" fmla="*/ 7598400 w 12192000"/>
              <a:gd name="connsiteY89" fmla="*/ 4125097 h 6858000"/>
              <a:gd name="connsiteX90" fmla="*/ 7601912 w 12192000"/>
              <a:gd name="connsiteY90" fmla="*/ 4162552 h 6858000"/>
              <a:gd name="connsiteX91" fmla="*/ 7611275 w 12192000"/>
              <a:gd name="connsiteY91" fmla="*/ 4198836 h 6858000"/>
              <a:gd name="connsiteX92" fmla="*/ 7625321 w 12192000"/>
              <a:gd name="connsiteY92" fmla="*/ 4233950 h 6858000"/>
              <a:gd name="connsiteX93" fmla="*/ 7642878 w 12192000"/>
              <a:gd name="connsiteY93" fmla="*/ 4270234 h 6858000"/>
              <a:gd name="connsiteX94" fmla="*/ 7662775 w 12192000"/>
              <a:gd name="connsiteY94" fmla="*/ 4304177 h 6858000"/>
              <a:gd name="connsiteX95" fmla="*/ 7683844 w 12192000"/>
              <a:gd name="connsiteY95" fmla="*/ 4339291 h 6858000"/>
              <a:gd name="connsiteX96" fmla="*/ 7703741 w 12192000"/>
              <a:gd name="connsiteY96" fmla="*/ 4374405 h 6858000"/>
              <a:gd name="connsiteX97" fmla="*/ 7721298 w 12192000"/>
              <a:gd name="connsiteY97" fmla="*/ 4409519 h 6858000"/>
              <a:gd name="connsiteX98" fmla="*/ 7735344 w 12192000"/>
              <a:gd name="connsiteY98" fmla="*/ 4443462 h 6858000"/>
              <a:gd name="connsiteX99" fmla="*/ 7744708 w 12192000"/>
              <a:gd name="connsiteY99" fmla="*/ 4479746 h 6858000"/>
              <a:gd name="connsiteX100" fmla="*/ 7749389 w 12192000"/>
              <a:gd name="connsiteY100" fmla="*/ 4516030 h 6858000"/>
              <a:gd name="connsiteX101" fmla="*/ 7749389 w 12192000"/>
              <a:gd name="connsiteY101" fmla="*/ 4554655 h 6858000"/>
              <a:gd name="connsiteX102" fmla="*/ 7747048 w 12192000"/>
              <a:gd name="connsiteY102" fmla="*/ 4594451 h 6858000"/>
              <a:gd name="connsiteX103" fmla="*/ 7742367 w 12192000"/>
              <a:gd name="connsiteY103" fmla="*/ 4634247 h 6858000"/>
              <a:gd name="connsiteX104" fmla="*/ 7736514 w 12192000"/>
              <a:gd name="connsiteY104" fmla="*/ 4674042 h 6858000"/>
              <a:gd name="connsiteX105" fmla="*/ 7731832 w 12192000"/>
              <a:gd name="connsiteY105" fmla="*/ 4713838 h 6858000"/>
              <a:gd name="connsiteX106" fmla="*/ 7728321 w 12192000"/>
              <a:gd name="connsiteY106" fmla="*/ 4753633 h 6858000"/>
              <a:gd name="connsiteX107" fmla="*/ 7729492 w 12192000"/>
              <a:gd name="connsiteY107" fmla="*/ 4791088 h 6858000"/>
              <a:gd name="connsiteX108" fmla="*/ 7734173 w 12192000"/>
              <a:gd name="connsiteY108" fmla="*/ 4827372 h 6858000"/>
              <a:gd name="connsiteX109" fmla="*/ 7744708 w 12192000"/>
              <a:gd name="connsiteY109" fmla="*/ 4862486 h 6858000"/>
              <a:gd name="connsiteX110" fmla="*/ 7759923 w 12192000"/>
              <a:gd name="connsiteY110" fmla="*/ 4891747 h 6858000"/>
              <a:gd name="connsiteX111" fmla="*/ 7779821 w 12192000"/>
              <a:gd name="connsiteY111" fmla="*/ 4919838 h 6858000"/>
              <a:gd name="connsiteX112" fmla="*/ 7803230 w 12192000"/>
              <a:gd name="connsiteY112" fmla="*/ 4944418 h 6858000"/>
              <a:gd name="connsiteX113" fmla="*/ 7830151 w 12192000"/>
              <a:gd name="connsiteY113" fmla="*/ 4968998 h 6858000"/>
              <a:gd name="connsiteX114" fmla="*/ 7858242 w 12192000"/>
              <a:gd name="connsiteY114" fmla="*/ 4991236 h 6858000"/>
              <a:gd name="connsiteX115" fmla="*/ 7887503 w 12192000"/>
              <a:gd name="connsiteY115" fmla="*/ 5013475 h 6858000"/>
              <a:gd name="connsiteX116" fmla="*/ 7916765 w 12192000"/>
              <a:gd name="connsiteY116" fmla="*/ 5035714 h 6858000"/>
              <a:gd name="connsiteX117" fmla="*/ 7946026 w 12192000"/>
              <a:gd name="connsiteY117" fmla="*/ 5057952 h 6858000"/>
              <a:gd name="connsiteX118" fmla="*/ 7972947 w 12192000"/>
              <a:gd name="connsiteY118" fmla="*/ 5081362 h 6858000"/>
              <a:gd name="connsiteX119" fmla="*/ 7996356 w 12192000"/>
              <a:gd name="connsiteY119" fmla="*/ 5108282 h 6858000"/>
              <a:gd name="connsiteX120" fmla="*/ 8017424 w 12192000"/>
              <a:gd name="connsiteY120" fmla="*/ 5134032 h 6858000"/>
              <a:gd name="connsiteX121" fmla="*/ 8033811 w 12192000"/>
              <a:gd name="connsiteY121" fmla="*/ 5163294 h 6858000"/>
              <a:gd name="connsiteX122" fmla="*/ 8047856 w 12192000"/>
              <a:gd name="connsiteY122" fmla="*/ 5194896 h 6858000"/>
              <a:gd name="connsiteX123" fmla="*/ 8059561 w 12192000"/>
              <a:gd name="connsiteY123" fmla="*/ 5228839 h 6858000"/>
              <a:gd name="connsiteX124" fmla="*/ 8070095 w 12192000"/>
              <a:gd name="connsiteY124" fmla="*/ 5263953 h 6858000"/>
              <a:gd name="connsiteX125" fmla="*/ 8079459 w 12192000"/>
              <a:gd name="connsiteY125" fmla="*/ 5299067 h 6858000"/>
              <a:gd name="connsiteX126" fmla="*/ 8088822 w 12192000"/>
              <a:gd name="connsiteY126" fmla="*/ 5335351 h 6858000"/>
              <a:gd name="connsiteX127" fmla="*/ 8099356 w 12192000"/>
              <a:gd name="connsiteY127" fmla="*/ 5369294 h 6858000"/>
              <a:gd name="connsiteX128" fmla="*/ 8111061 w 12192000"/>
              <a:gd name="connsiteY128" fmla="*/ 5403238 h 6858000"/>
              <a:gd name="connsiteX129" fmla="*/ 8125106 w 12192000"/>
              <a:gd name="connsiteY129" fmla="*/ 5434840 h 6858000"/>
              <a:gd name="connsiteX130" fmla="*/ 8142663 w 12192000"/>
              <a:gd name="connsiteY130" fmla="*/ 5462931 h 6858000"/>
              <a:gd name="connsiteX131" fmla="*/ 8163732 w 12192000"/>
              <a:gd name="connsiteY131" fmla="*/ 5488681 h 6858000"/>
              <a:gd name="connsiteX132" fmla="*/ 8189482 w 12192000"/>
              <a:gd name="connsiteY132" fmla="*/ 5509749 h 6858000"/>
              <a:gd name="connsiteX133" fmla="*/ 8217573 w 12192000"/>
              <a:gd name="connsiteY133" fmla="*/ 5527306 h 6858000"/>
              <a:gd name="connsiteX134" fmla="*/ 8249175 w 12192000"/>
              <a:gd name="connsiteY134" fmla="*/ 5541352 h 6858000"/>
              <a:gd name="connsiteX135" fmla="*/ 8283118 w 12192000"/>
              <a:gd name="connsiteY135" fmla="*/ 5553056 h 6858000"/>
              <a:gd name="connsiteX136" fmla="*/ 8317062 w 12192000"/>
              <a:gd name="connsiteY136" fmla="*/ 5563590 h 6858000"/>
              <a:gd name="connsiteX137" fmla="*/ 8353346 w 12192000"/>
              <a:gd name="connsiteY137" fmla="*/ 5572954 h 6858000"/>
              <a:gd name="connsiteX138" fmla="*/ 8388459 w 12192000"/>
              <a:gd name="connsiteY138" fmla="*/ 5582318 h 6858000"/>
              <a:gd name="connsiteX139" fmla="*/ 8423573 w 12192000"/>
              <a:gd name="connsiteY139" fmla="*/ 5592852 h 6858000"/>
              <a:gd name="connsiteX140" fmla="*/ 8457516 w 12192000"/>
              <a:gd name="connsiteY140" fmla="*/ 5604556 h 6858000"/>
              <a:gd name="connsiteX141" fmla="*/ 8489119 w 12192000"/>
              <a:gd name="connsiteY141" fmla="*/ 5618602 h 6858000"/>
              <a:gd name="connsiteX142" fmla="*/ 8518380 w 12192000"/>
              <a:gd name="connsiteY142" fmla="*/ 5634988 h 6858000"/>
              <a:gd name="connsiteX143" fmla="*/ 8544130 w 12192000"/>
              <a:gd name="connsiteY143" fmla="*/ 5656057 h 6858000"/>
              <a:gd name="connsiteX144" fmla="*/ 8571051 w 12192000"/>
              <a:gd name="connsiteY144" fmla="*/ 5679466 h 6858000"/>
              <a:gd name="connsiteX145" fmla="*/ 8594460 w 12192000"/>
              <a:gd name="connsiteY145" fmla="*/ 5706386 h 6858000"/>
              <a:gd name="connsiteX146" fmla="*/ 8616699 w 12192000"/>
              <a:gd name="connsiteY146" fmla="*/ 5734477 h 6858000"/>
              <a:gd name="connsiteX147" fmla="*/ 8638937 w 12192000"/>
              <a:gd name="connsiteY147" fmla="*/ 5763739 h 6858000"/>
              <a:gd name="connsiteX148" fmla="*/ 8661176 w 12192000"/>
              <a:gd name="connsiteY148" fmla="*/ 5793000 h 6858000"/>
              <a:gd name="connsiteX149" fmla="*/ 8683415 w 12192000"/>
              <a:gd name="connsiteY149" fmla="*/ 5821091 h 6858000"/>
              <a:gd name="connsiteX150" fmla="*/ 8707994 w 12192000"/>
              <a:gd name="connsiteY150" fmla="*/ 5848012 h 6858000"/>
              <a:gd name="connsiteX151" fmla="*/ 8732574 w 12192000"/>
              <a:gd name="connsiteY151" fmla="*/ 5871421 h 6858000"/>
              <a:gd name="connsiteX152" fmla="*/ 8760665 w 12192000"/>
              <a:gd name="connsiteY152" fmla="*/ 5891319 h 6858000"/>
              <a:gd name="connsiteX153" fmla="*/ 8789926 w 12192000"/>
              <a:gd name="connsiteY153" fmla="*/ 5906535 h 6858000"/>
              <a:gd name="connsiteX154" fmla="*/ 8825040 w 12192000"/>
              <a:gd name="connsiteY154" fmla="*/ 5917069 h 6858000"/>
              <a:gd name="connsiteX155" fmla="*/ 8861324 w 12192000"/>
              <a:gd name="connsiteY155" fmla="*/ 5921751 h 6858000"/>
              <a:gd name="connsiteX156" fmla="*/ 8898779 w 12192000"/>
              <a:gd name="connsiteY156" fmla="*/ 5922921 h 6858000"/>
              <a:gd name="connsiteX157" fmla="*/ 8938575 w 12192000"/>
              <a:gd name="connsiteY157" fmla="*/ 5919410 h 6858000"/>
              <a:gd name="connsiteX158" fmla="*/ 8978370 w 12192000"/>
              <a:gd name="connsiteY158" fmla="*/ 5914728 h 6858000"/>
              <a:gd name="connsiteX159" fmla="*/ 9018166 w 12192000"/>
              <a:gd name="connsiteY159" fmla="*/ 5908876 h 6858000"/>
              <a:gd name="connsiteX160" fmla="*/ 9057961 w 12192000"/>
              <a:gd name="connsiteY160" fmla="*/ 5904194 h 6858000"/>
              <a:gd name="connsiteX161" fmla="*/ 9097757 w 12192000"/>
              <a:gd name="connsiteY161" fmla="*/ 5901853 h 6858000"/>
              <a:gd name="connsiteX162" fmla="*/ 9136382 w 12192000"/>
              <a:gd name="connsiteY162" fmla="*/ 5901853 h 6858000"/>
              <a:gd name="connsiteX163" fmla="*/ 9172666 w 12192000"/>
              <a:gd name="connsiteY163" fmla="*/ 5906535 h 6858000"/>
              <a:gd name="connsiteX164" fmla="*/ 9208950 w 12192000"/>
              <a:gd name="connsiteY164" fmla="*/ 5915898 h 6858000"/>
              <a:gd name="connsiteX165" fmla="*/ 9244064 w 12192000"/>
              <a:gd name="connsiteY165" fmla="*/ 5929944 h 6858000"/>
              <a:gd name="connsiteX166" fmla="*/ 9279178 w 12192000"/>
              <a:gd name="connsiteY166" fmla="*/ 5948671 h 6858000"/>
              <a:gd name="connsiteX167" fmla="*/ 9314292 w 12192000"/>
              <a:gd name="connsiteY167" fmla="*/ 5967398 h 6858000"/>
              <a:gd name="connsiteX168" fmla="*/ 9349405 w 12192000"/>
              <a:gd name="connsiteY168" fmla="*/ 5988467 h 6858000"/>
              <a:gd name="connsiteX169" fmla="*/ 9383349 w 12192000"/>
              <a:gd name="connsiteY169" fmla="*/ 6008364 h 6858000"/>
              <a:gd name="connsiteX170" fmla="*/ 9419633 w 12192000"/>
              <a:gd name="connsiteY170" fmla="*/ 6025921 h 6858000"/>
              <a:gd name="connsiteX171" fmla="*/ 9454747 w 12192000"/>
              <a:gd name="connsiteY171" fmla="*/ 6039967 h 6858000"/>
              <a:gd name="connsiteX172" fmla="*/ 9491031 w 12192000"/>
              <a:gd name="connsiteY172" fmla="*/ 6049331 h 6858000"/>
              <a:gd name="connsiteX173" fmla="*/ 9528486 w 12192000"/>
              <a:gd name="connsiteY173" fmla="*/ 6052842 h 6858000"/>
              <a:gd name="connsiteX174" fmla="*/ 9565940 w 12192000"/>
              <a:gd name="connsiteY174" fmla="*/ 6049331 h 6858000"/>
              <a:gd name="connsiteX175" fmla="*/ 9602224 w 12192000"/>
              <a:gd name="connsiteY175" fmla="*/ 6039967 h 6858000"/>
              <a:gd name="connsiteX176" fmla="*/ 9637338 w 12192000"/>
              <a:gd name="connsiteY176" fmla="*/ 6025921 h 6858000"/>
              <a:gd name="connsiteX177" fmla="*/ 9673622 w 12192000"/>
              <a:gd name="connsiteY177" fmla="*/ 6008364 h 6858000"/>
              <a:gd name="connsiteX178" fmla="*/ 9707566 w 12192000"/>
              <a:gd name="connsiteY178" fmla="*/ 5988467 h 6858000"/>
              <a:gd name="connsiteX179" fmla="*/ 9742679 w 12192000"/>
              <a:gd name="connsiteY179" fmla="*/ 5967398 h 6858000"/>
              <a:gd name="connsiteX180" fmla="*/ 9777793 w 12192000"/>
              <a:gd name="connsiteY180" fmla="*/ 5948671 h 6858000"/>
              <a:gd name="connsiteX181" fmla="*/ 9812907 w 12192000"/>
              <a:gd name="connsiteY181" fmla="*/ 5929944 h 6858000"/>
              <a:gd name="connsiteX182" fmla="*/ 9846850 w 12192000"/>
              <a:gd name="connsiteY182" fmla="*/ 5915898 h 6858000"/>
              <a:gd name="connsiteX183" fmla="*/ 9884305 w 12192000"/>
              <a:gd name="connsiteY183" fmla="*/ 5906535 h 6858000"/>
              <a:gd name="connsiteX184" fmla="*/ 9920589 w 12192000"/>
              <a:gd name="connsiteY184" fmla="*/ 5901853 h 6858000"/>
              <a:gd name="connsiteX185" fmla="*/ 9959214 w 12192000"/>
              <a:gd name="connsiteY185" fmla="*/ 5901853 h 6858000"/>
              <a:gd name="connsiteX186" fmla="*/ 9999010 w 12192000"/>
              <a:gd name="connsiteY186" fmla="*/ 5904194 h 6858000"/>
              <a:gd name="connsiteX187" fmla="*/ 10038805 w 12192000"/>
              <a:gd name="connsiteY187" fmla="*/ 5908876 h 6858000"/>
              <a:gd name="connsiteX188" fmla="*/ 10078601 w 12192000"/>
              <a:gd name="connsiteY188" fmla="*/ 5914728 h 6858000"/>
              <a:gd name="connsiteX189" fmla="*/ 10118396 w 12192000"/>
              <a:gd name="connsiteY189" fmla="*/ 5919410 h 6858000"/>
              <a:gd name="connsiteX190" fmla="*/ 10158192 w 12192000"/>
              <a:gd name="connsiteY190" fmla="*/ 5922921 h 6858000"/>
              <a:gd name="connsiteX191" fmla="*/ 10195647 w 12192000"/>
              <a:gd name="connsiteY191" fmla="*/ 5921751 h 6858000"/>
              <a:gd name="connsiteX192" fmla="*/ 10231931 w 12192000"/>
              <a:gd name="connsiteY192" fmla="*/ 5917069 h 6858000"/>
              <a:gd name="connsiteX193" fmla="*/ 10267044 w 12192000"/>
              <a:gd name="connsiteY193" fmla="*/ 5906535 h 6858000"/>
              <a:gd name="connsiteX194" fmla="*/ 10296306 w 12192000"/>
              <a:gd name="connsiteY194" fmla="*/ 5891319 h 6858000"/>
              <a:gd name="connsiteX195" fmla="*/ 10324397 w 12192000"/>
              <a:gd name="connsiteY195" fmla="*/ 5871421 h 6858000"/>
              <a:gd name="connsiteX196" fmla="*/ 10348977 w 12192000"/>
              <a:gd name="connsiteY196" fmla="*/ 5848012 h 6858000"/>
              <a:gd name="connsiteX197" fmla="*/ 10373556 w 12192000"/>
              <a:gd name="connsiteY197" fmla="*/ 5821091 h 6858000"/>
              <a:gd name="connsiteX198" fmla="*/ 10395795 w 12192000"/>
              <a:gd name="connsiteY198" fmla="*/ 5793000 h 6858000"/>
              <a:gd name="connsiteX199" fmla="*/ 10418034 w 12192000"/>
              <a:gd name="connsiteY199" fmla="*/ 5763739 h 6858000"/>
              <a:gd name="connsiteX200" fmla="*/ 10440272 w 12192000"/>
              <a:gd name="connsiteY200" fmla="*/ 5734477 h 6858000"/>
              <a:gd name="connsiteX201" fmla="*/ 10462511 w 12192000"/>
              <a:gd name="connsiteY201" fmla="*/ 5706386 h 6858000"/>
              <a:gd name="connsiteX202" fmla="*/ 10485920 w 12192000"/>
              <a:gd name="connsiteY202" fmla="*/ 5679466 h 6858000"/>
              <a:gd name="connsiteX203" fmla="*/ 10512841 w 12192000"/>
              <a:gd name="connsiteY203" fmla="*/ 5656057 h 6858000"/>
              <a:gd name="connsiteX204" fmla="*/ 10538591 w 12192000"/>
              <a:gd name="connsiteY204" fmla="*/ 5634988 h 6858000"/>
              <a:gd name="connsiteX205" fmla="*/ 10567852 w 12192000"/>
              <a:gd name="connsiteY205" fmla="*/ 5618602 h 6858000"/>
              <a:gd name="connsiteX206" fmla="*/ 10599455 w 12192000"/>
              <a:gd name="connsiteY206" fmla="*/ 5604556 h 6858000"/>
              <a:gd name="connsiteX207" fmla="*/ 10633398 w 12192000"/>
              <a:gd name="connsiteY207" fmla="*/ 5592852 h 6858000"/>
              <a:gd name="connsiteX208" fmla="*/ 10668512 w 12192000"/>
              <a:gd name="connsiteY208" fmla="*/ 5582318 h 6858000"/>
              <a:gd name="connsiteX209" fmla="*/ 10703626 w 12192000"/>
              <a:gd name="connsiteY209" fmla="*/ 5572954 h 6858000"/>
              <a:gd name="connsiteX210" fmla="*/ 10739910 w 12192000"/>
              <a:gd name="connsiteY210" fmla="*/ 5563590 h 6858000"/>
              <a:gd name="connsiteX211" fmla="*/ 10773853 w 12192000"/>
              <a:gd name="connsiteY211" fmla="*/ 5553056 h 6858000"/>
              <a:gd name="connsiteX212" fmla="*/ 10807796 w 12192000"/>
              <a:gd name="connsiteY212" fmla="*/ 5541352 h 6858000"/>
              <a:gd name="connsiteX213" fmla="*/ 10839399 w 12192000"/>
              <a:gd name="connsiteY213" fmla="*/ 5527306 h 6858000"/>
              <a:gd name="connsiteX214" fmla="*/ 10867490 w 12192000"/>
              <a:gd name="connsiteY214" fmla="*/ 5509749 h 6858000"/>
              <a:gd name="connsiteX215" fmla="*/ 10893240 w 12192000"/>
              <a:gd name="connsiteY215" fmla="*/ 5488681 h 6858000"/>
              <a:gd name="connsiteX216" fmla="*/ 10914308 w 12192000"/>
              <a:gd name="connsiteY216" fmla="*/ 5462931 h 6858000"/>
              <a:gd name="connsiteX217" fmla="*/ 10931865 w 12192000"/>
              <a:gd name="connsiteY217" fmla="*/ 5434840 h 6858000"/>
              <a:gd name="connsiteX218" fmla="*/ 10945910 w 12192000"/>
              <a:gd name="connsiteY218" fmla="*/ 5403238 h 6858000"/>
              <a:gd name="connsiteX219" fmla="*/ 10957615 w 12192000"/>
              <a:gd name="connsiteY219" fmla="*/ 5369294 h 6858000"/>
              <a:gd name="connsiteX220" fmla="*/ 10968149 w 12192000"/>
              <a:gd name="connsiteY220" fmla="*/ 5335351 h 6858000"/>
              <a:gd name="connsiteX221" fmla="*/ 10977513 w 12192000"/>
              <a:gd name="connsiteY221" fmla="*/ 5299067 h 6858000"/>
              <a:gd name="connsiteX222" fmla="*/ 10986876 w 12192000"/>
              <a:gd name="connsiteY222" fmla="*/ 5263953 h 6858000"/>
              <a:gd name="connsiteX223" fmla="*/ 10997410 w 12192000"/>
              <a:gd name="connsiteY223" fmla="*/ 5228839 h 6858000"/>
              <a:gd name="connsiteX224" fmla="*/ 11009115 w 12192000"/>
              <a:gd name="connsiteY224" fmla="*/ 5194896 h 6858000"/>
              <a:gd name="connsiteX225" fmla="*/ 11023160 w 12192000"/>
              <a:gd name="connsiteY225" fmla="*/ 5163294 h 6858000"/>
              <a:gd name="connsiteX226" fmla="*/ 11039547 w 12192000"/>
              <a:gd name="connsiteY226" fmla="*/ 5134032 h 6858000"/>
              <a:gd name="connsiteX227" fmla="*/ 11060615 w 12192000"/>
              <a:gd name="connsiteY227" fmla="*/ 5108282 h 6858000"/>
              <a:gd name="connsiteX228" fmla="*/ 11084024 w 12192000"/>
              <a:gd name="connsiteY228" fmla="*/ 5081362 h 6858000"/>
              <a:gd name="connsiteX229" fmla="*/ 11110945 w 12192000"/>
              <a:gd name="connsiteY229" fmla="*/ 5057952 h 6858000"/>
              <a:gd name="connsiteX230" fmla="*/ 11139036 w 12192000"/>
              <a:gd name="connsiteY230" fmla="*/ 5035714 h 6858000"/>
              <a:gd name="connsiteX231" fmla="*/ 11169468 w 12192000"/>
              <a:gd name="connsiteY231" fmla="*/ 5013475 h 6858000"/>
              <a:gd name="connsiteX232" fmla="*/ 11198729 w 12192000"/>
              <a:gd name="connsiteY232" fmla="*/ 4991236 h 6858000"/>
              <a:gd name="connsiteX233" fmla="*/ 11226820 w 12192000"/>
              <a:gd name="connsiteY233" fmla="*/ 4968998 h 6858000"/>
              <a:gd name="connsiteX234" fmla="*/ 11253741 w 12192000"/>
              <a:gd name="connsiteY234" fmla="*/ 4944418 h 6858000"/>
              <a:gd name="connsiteX235" fmla="*/ 11277150 w 12192000"/>
              <a:gd name="connsiteY235" fmla="*/ 4919838 h 6858000"/>
              <a:gd name="connsiteX236" fmla="*/ 11297048 w 12192000"/>
              <a:gd name="connsiteY236" fmla="*/ 4891747 h 6858000"/>
              <a:gd name="connsiteX237" fmla="*/ 11312264 w 12192000"/>
              <a:gd name="connsiteY237" fmla="*/ 4862486 h 6858000"/>
              <a:gd name="connsiteX238" fmla="*/ 11322798 w 12192000"/>
              <a:gd name="connsiteY238" fmla="*/ 4827372 h 6858000"/>
              <a:gd name="connsiteX239" fmla="*/ 11327480 w 12192000"/>
              <a:gd name="connsiteY239" fmla="*/ 4791088 h 6858000"/>
              <a:gd name="connsiteX240" fmla="*/ 11328650 w 12192000"/>
              <a:gd name="connsiteY240" fmla="*/ 4753633 h 6858000"/>
              <a:gd name="connsiteX241" fmla="*/ 11325139 w 12192000"/>
              <a:gd name="connsiteY241" fmla="*/ 4713838 h 6858000"/>
              <a:gd name="connsiteX242" fmla="*/ 11320457 w 12192000"/>
              <a:gd name="connsiteY242" fmla="*/ 4674042 h 6858000"/>
              <a:gd name="connsiteX243" fmla="*/ 11314605 w 12192000"/>
              <a:gd name="connsiteY243" fmla="*/ 4634247 h 6858000"/>
              <a:gd name="connsiteX244" fmla="*/ 11309923 w 12192000"/>
              <a:gd name="connsiteY244" fmla="*/ 4594451 h 6858000"/>
              <a:gd name="connsiteX245" fmla="*/ 11307582 w 12192000"/>
              <a:gd name="connsiteY245" fmla="*/ 4554655 h 6858000"/>
              <a:gd name="connsiteX246" fmla="*/ 11307582 w 12192000"/>
              <a:gd name="connsiteY246" fmla="*/ 4516030 h 6858000"/>
              <a:gd name="connsiteX247" fmla="*/ 11312264 w 12192000"/>
              <a:gd name="connsiteY247" fmla="*/ 4479746 h 6858000"/>
              <a:gd name="connsiteX248" fmla="*/ 11321628 w 12192000"/>
              <a:gd name="connsiteY248" fmla="*/ 4443462 h 6858000"/>
              <a:gd name="connsiteX249" fmla="*/ 11335673 w 12192000"/>
              <a:gd name="connsiteY249" fmla="*/ 4409519 h 6858000"/>
              <a:gd name="connsiteX250" fmla="*/ 11354400 w 12192000"/>
              <a:gd name="connsiteY250" fmla="*/ 4374405 h 6858000"/>
              <a:gd name="connsiteX251" fmla="*/ 11373128 w 12192000"/>
              <a:gd name="connsiteY251" fmla="*/ 4339291 h 6858000"/>
              <a:gd name="connsiteX252" fmla="*/ 11394196 w 12192000"/>
              <a:gd name="connsiteY252" fmla="*/ 4304177 h 6858000"/>
              <a:gd name="connsiteX253" fmla="*/ 11414094 w 12192000"/>
              <a:gd name="connsiteY253" fmla="*/ 4270234 h 6858000"/>
              <a:gd name="connsiteX254" fmla="*/ 11431650 w 12192000"/>
              <a:gd name="connsiteY254" fmla="*/ 4233950 h 6858000"/>
              <a:gd name="connsiteX255" fmla="*/ 11445696 w 12192000"/>
              <a:gd name="connsiteY255" fmla="*/ 4198836 h 6858000"/>
              <a:gd name="connsiteX256" fmla="*/ 11455060 w 12192000"/>
              <a:gd name="connsiteY256" fmla="*/ 4162552 h 6858000"/>
              <a:gd name="connsiteX257" fmla="*/ 11458571 w 12192000"/>
              <a:gd name="connsiteY257" fmla="*/ 4125097 h 6858000"/>
              <a:gd name="connsiteX258" fmla="*/ 11455060 w 12192000"/>
              <a:gd name="connsiteY258" fmla="*/ 4087643 h 6858000"/>
              <a:gd name="connsiteX259" fmla="*/ 11445696 w 12192000"/>
              <a:gd name="connsiteY259" fmla="*/ 4051358 h 6858000"/>
              <a:gd name="connsiteX260" fmla="*/ 11431650 w 12192000"/>
              <a:gd name="connsiteY260" fmla="*/ 4016245 h 6858000"/>
              <a:gd name="connsiteX261" fmla="*/ 11414094 w 12192000"/>
              <a:gd name="connsiteY261" fmla="*/ 3979961 h 6858000"/>
              <a:gd name="connsiteX262" fmla="*/ 11394196 w 12192000"/>
              <a:gd name="connsiteY262" fmla="*/ 3946017 h 6858000"/>
              <a:gd name="connsiteX263" fmla="*/ 11373128 w 12192000"/>
              <a:gd name="connsiteY263" fmla="*/ 3910903 h 6858000"/>
              <a:gd name="connsiteX264" fmla="*/ 11354400 w 12192000"/>
              <a:gd name="connsiteY264" fmla="*/ 3875790 h 6858000"/>
              <a:gd name="connsiteX265" fmla="*/ 11335673 w 12192000"/>
              <a:gd name="connsiteY265" fmla="*/ 3840676 h 6858000"/>
              <a:gd name="connsiteX266" fmla="*/ 11321628 w 12192000"/>
              <a:gd name="connsiteY266" fmla="*/ 3806733 h 6858000"/>
              <a:gd name="connsiteX267" fmla="*/ 11312264 w 12192000"/>
              <a:gd name="connsiteY267" fmla="*/ 3770449 h 6858000"/>
              <a:gd name="connsiteX268" fmla="*/ 11307582 w 12192000"/>
              <a:gd name="connsiteY268" fmla="*/ 3734164 h 6858000"/>
              <a:gd name="connsiteX269" fmla="*/ 11307582 w 12192000"/>
              <a:gd name="connsiteY269" fmla="*/ 3695539 h 6858000"/>
              <a:gd name="connsiteX270" fmla="*/ 11309923 w 12192000"/>
              <a:gd name="connsiteY270" fmla="*/ 3655744 h 6858000"/>
              <a:gd name="connsiteX271" fmla="*/ 11314605 w 12192000"/>
              <a:gd name="connsiteY271" fmla="*/ 3615948 h 6858000"/>
              <a:gd name="connsiteX272" fmla="*/ 11320457 w 12192000"/>
              <a:gd name="connsiteY272" fmla="*/ 3576152 h 6858000"/>
              <a:gd name="connsiteX273" fmla="*/ 11325139 w 12192000"/>
              <a:gd name="connsiteY273" fmla="*/ 3536357 h 6858000"/>
              <a:gd name="connsiteX274" fmla="*/ 11328650 w 12192000"/>
              <a:gd name="connsiteY274" fmla="*/ 3496561 h 6858000"/>
              <a:gd name="connsiteX275" fmla="*/ 11327480 w 12192000"/>
              <a:gd name="connsiteY275" fmla="*/ 3459107 h 6858000"/>
              <a:gd name="connsiteX276" fmla="*/ 11322798 w 12192000"/>
              <a:gd name="connsiteY276" fmla="*/ 3422822 h 6858000"/>
              <a:gd name="connsiteX277" fmla="*/ 11312264 w 12192000"/>
              <a:gd name="connsiteY277" fmla="*/ 3387709 h 6858000"/>
              <a:gd name="connsiteX278" fmla="*/ 11297048 w 12192000"/>
              <a:gd name="connsiteY278" fmla="*/ 3358447 h 6858000"/>
              <a:gd name="connsiteX279" fmla="*/ 11277150 w 12192000"/>
              <a:gd name="connsiteY279" fmla="*/ 3330356 h 6858000"/>
              <a:gd name="connsiteX280" fmla="*/ 11253741 w 12192000"/>
              <a:gd name="connsiteY280" fmla="*/ 3305777 h 6858000"/>
              <a:gd name="connsiteX281" fmla="*/ 11226820 w 12192000"/>
              <a:gd name="connsiteY281" fmla="*/ 3281197 h 6858000"/>
              <a:gd name="connsiteX282" fmla="*/ 11198729 w 12192000"/>
              <a:gd name="connsiteY282" fmla="*/ 3258958 h 6858000"/>
              <a:gd name="connsiteX283" fmla="*/ 11169468 w 12192000"/>
              <a:gd name="connsiteY283" fmla="*/ 3236720 h 6858000"/>
              <a:gd name="connsiteX284" fmla="*/ 11139036 w 12192000"/>
              <a:gd name="connsiteY284" fmla="*/ 3214481 h 6858000"/>
              <a:gd name="connsiteX285" fmla="*/ 11110945 w 12192000"/>
              <a:gd name="connsiteY285" fmla="*/ 3192242 h 6858000"/>
              <a:gd name="connsiteX286" fmla="*/ 11084024 w 12192000"/>
              <a:gd name="connsiteY286" fmla="*/ 3168833 h 6858000"/>
              <a:gd name="connsiteX287" fmla="*/ 11060615 w 12192000"/>
              <a:gd name="connsiteY287" fmla="*/ 3141913 h 6858000"/>
              <a:gd name="connsiteX288" fmla="*/ 11039547 w 12192000"/>
              <a:gd name="connsiteY288" fmla="*/ 3116162 h 6858000"/>
              <a:gd name="connsiteX289" fmla="*/ 11023160 w 12192000"/>
              <a:gd name="connsiteY289" fmla="*/ 3086901 h 6858000"/>
              <a:gd name="connsiteX290" fmla="*/ 11009115 w 12192000"/>
              <a:gd name="connsiteY290" fmla="*/ 3055299 h 6858000"/>
              <a:gd name="connsiteX291" fmla="*/ 10997410 w 12192000"/>
              <a:gd name="connsiteY291" fmla="*/ 3021355 h 6858000"/>
              <a:gd name="connsiteX292" fmla="*/ 10986876 w 12192000"/>
              <a:gd name="connsiteY292" fmla="*/ 2986242 h 6858000"/>
              <a:gd name="connsiteX293" fmla="*/ 10977513 w 12192000"/>
              <a:gd name="connsiteY293" fmla="*/ 2951128 h 6858000"/>
              <a:gd name="connsiteX294" fmla="*/ 10968149 w 12192000"/>
              <a:gd name="connsiteY294" fmla="*/ 2914844 h 6858000"/>
              <a:gd name="connsiteX295" fmla="*/ 10957615 w 12192000"/>
              <a:gd name="connsiteY295" fmla="*/ 2880900 h 6858000"/>
              <a:gd name="connsiteX296" fmla="*/ 10945910 w 12192000"/>
              <a:gd name="connsiteY296" fmla="*/ 2846957 h 6858000"/>
              <a:gd name="connsiteX297" fmla="*/ 10931865 w 12192000"/>
              <a:gd name="connsiteY297" fmla="*/ 2815355 h 6858000"/>
              <a:gd name="connsiteX298" fmla="*/ 10914308 w 12192000"/>
              <a:gd name="connsiteY298" fmla="*/ 2787264 h 6858000"/>
              <a:gd name="connsiteX299" fmla="*/ 10893240 w 12192000"/>
              <a:gd name="connsiteY299" fmla="*/ 2761514 h 6858000"/>
              <a:gd name="connsiteX300" fmla="*/ 10867490 w 12192000"/>
              <a:gd name="connsiteY300" fmla="*/ 2740445 h 6858000"/>
              <a:gd name="connsiteX301" fmla="*/ 10839399 w 12192000"/>
              <a:gd name="connsiteY301" fmla="*/ 2722888 h 6858000"/>
              <a:gd name="connsiteX302" fmla="*/ 10807796 w 12192000"/>
              <a:gd name="connsiteY302" fmla="*/ 2708843 h 6858000"/>
              <a:gd name="connsiteX303" fmla="*/ 10773853 w 12192000"/>
              <a:gd name="connsiteY303" fmla="*/ 2697138 h 6858000"/>
              <a:gd name="connsiteX304" fmla="*/ 10739910 w 12192000"/>
              <a:gd name="connsiteY304" fmla="*/ 2686604 h 6858000"/>
              <a:gd name="connsiteX305" fmla="*/ 10703626 w 12192000"/>
              <a:gd name="connsiteY305" fmla="*/ 2677241 h 6858000"/>
              <a:gd name="connsiteX306" fmla="*/ 10668512 w 12192000"/>
              <a:gd name="connsiteY306" fmla="*/ 2667877 h 6858000"/>
              <a:gd name="connsiteX307" fmla="*/ 10633398 w 12192000"/>
              <a:gd name="connsiteY307" fmla="*/ 2657343 h 6858000"/>
              <a:gd name="connsiteX308" fmla="*/ 10599455 w 12192000"/>
              <a:gd name="connsiteY308" fmla="*/ 2645638 h 6858000"/>
              <a:gd name="connsiteX309" fmla="*/ 10567852 w 12192000"/>
              <a:gd name="connsiteY309" fmla="*/ 2631593 h 6858000"/>
              <a:gd name="connsiteX310" fmla="*/ 10538591 w 12192000"/>
              <a:gd name="connsiteY310" fmla="*/ 2615206 h 6858000"/>
              <a:gd name="connsiteX311" fmla="*/ 10512841 w 12192000"/>
              <a:gd name="connsiteY311" fmla="*/ 2594138 h 6858000"/>
              <a:gd name="connsiteX312" fmla="*/ 10485920 w 12192000"/>
              <a:gd name="connsiteY312" fmla="*/ 2570729 h 6858000"/>
              <a:gd name="connsiteX313" fmla="*/ 10462511 w 12192000"/>
              <a:gd name="connsiteY313" fmla="*/ 2543808 h 6858000"/>
              <a:gd name="connsiteX314" fmla="*/ 10440272 w 12192000"/>
              <a:gd name="connsiteY314" fmla="*/ 2515717 h 6858000"/>
              <a:gd name="connsiteX315" fmla="*/ 10418034 w 12192000"/>
              <a:gd name="connsiteY315" fmla="*/ 2486456 h 6858000"/>
              <a:gd name="connsiteX316" fmla="*/ 10395795 w 12192000"/>
              <a:gd name="connsiteY316" fmla="*/ 2457194 h 6858000"/>
              <a:gd name="connsiteX317" fmla="*/ 10373556 w 12192000"/>
              <a:gd name="connsiteY317" fmla="*/ 2429103 h 6858000"/>
              <a:gd name="connsiteX318" fmla="*/ 10348977 w 12192000"/>
              <a:gd name="connsiteY318" fmla="*/ 2402183 h 6858000"/>
              <a:gd name="connsiteX319" fmla="*/ 10324397 w 12192000"/>
              <a:gd name="connsiteY319" fmla="*/ 2378774 h 6858000"/>
              <a:gd name="connsiteX320" fmla="*/ 10296306 w 12192000"/>
              <a:gd name="connsiteY320" fmla="*/ 2358876 h 6858000"/>
              <a:gd name="connsiteX321" fmla="*/ 10267044 w 12192000"/>
              <a:gd name="connsiteY321" fmla="*/ 2343660 h 6858000"/>
              <a:gd name="connsiteX322" fmla="*/ 10231931 w 12192000"/>
              <a:gd name="connsiteY322" fmla="*/ 2333126 h 6858000"/>
              <a:gd name="connsiteX323" fmla="*/ 10195647 w 12192000"/>
              <a:gd name="connsiteY323" fmla="*/ 2328444 h 6858000"/>
              <a:gd name="connsiteX324" fmla="*/ 10158192 w 12192000"/>
              <a:gd name="connsiteY324" fmla="*/ 2327274 h 6858000"/>
              <a:gd name="connsiteX325" fmla="*/ 10118396 w 12192000"/>
              <a:gd name="connsiteY325" fmla="*/ 2330785 h 6858000"/>
              <a:gd name="connsiteX326" fmla="*/ 10078601 w 12192000"/>
              <a:gd name="connsiteY326" fmla="*/ 2335467 h 6858000"/>
              <a:gd name="connsiteX327" fmla="*/ 10038805 w 12192000"/>
              <a:gd name="connsiteY327" fmla="*/ 2341319 h 6858000"/>
              <a:gd name="connsiteX328" fmla="*/ 9999010 w 12192000"/>
              <a:gd name="connsiteY328" fmla="*/ 2346001 h 6858000"/>
              <a:gd name="connsiteX329" fmla="*/ 9959214 w 12192000"/>
              <a:gd name="connsiteY329" fmla="*/ 2348342 h 6858000"/>
              <a:gd name="connsiteX330" fmla="*/ 9920589 w 12192000"/>
              <a:gd name="connsiteY330" fmla="*/ 2348342 h 6858000"/>
              <a:gd name="connsiteX331" fmla="*/ 9884305 w 12192000"/>
              <a:gd name="connsiteY331" fmla="*/ 2343660 h 6858000"/>
              <a:gd name="connsiteX332" fmla="*/ 9846850 w 12192000"/>
              <a:gd name="connsiteY332" fmla="*/ 2334296 h 6858000"/>
              <a:gd name="connsiteX333" fmla="*/ 9812907 w 12192000"/>
              <a:gd name="connsiteY333" fmla="*/ 2320251 h 6858000"/>
              <a:gd name="connsiteX334" fmla="*/ 9777793 w 12192000"/>
              <a:gd name="connsiteY334" fmla="*/ 2301524 h 6858000"/>
              <a:gd name="connsiteX335" fmla="*/ 9742679 w 12192000"/>
              <a:gd name="connsiteY335" fmla="*/ 2282796 h 6858000"/>
              <a:gd name="connsiteX336" fmla="*/ 9707566 w 12192000"/>
              <a:gd name="connsiteY336" fmla="*/ 2261728 h 6858000"/>
              <a:gd name="connsiteX337" fmla="*/ 9673622 w 12192000"/>
              <a:gd name="connsiteY337" fmla="*/ 2241830 h 6858000"/>
              <a:gd name="connsiteX338" fmla="*/ 9637338 w 12192000"/>
              <a:gd name="connsiteY338" fmla="*/ 2224273 h 6858000"/>
              <a:gd name="connsiteX339" fmla="*/ 9602224 w 12192000"/>
              <a:gd name="connsiteY339" fmla="*/ 2210228 h 6858000"/>
              <a:gd name="connsiteX340" fmla="*/ 9565940 w 12192000"/>
              <a:gd name="connsiteY340" fmla="*/ 2200864 h 6858000"/>
              <a:gd name="connsiteX341" fmla="*/ 9528486 w 12192000"/>
              <a:gd name="connsiteY341" fmla="*/ 219735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528486" y="2197353"/>
                </a:moveTo>
                <a:lnTo>
                  <a:pt x="9491031" y="2200864"/>
                </a:lnTo>
                <a:lnTo>
                  <a:pt x="9454747" y="2210228"/>
                </a:lnTo>
                <a:lnTo>
                  <a:pt x="9419633" y="2224273"/>
                </a:lnTo>
                <a:lnTo>
                  <a:pt x="9383349" y="2241830"/>
                </a:lnTo>
                <a:lnTo>
                  <a:pt x="9349405" y="2261728"/>
                </a:lnTo>
                <a:lnTo>
                  <a:pt x="9314292" y="2282796"/>
                </a:lnTo>
                <a:lnTo>
                  <a:pt x="9279178" y="2301524"/>
                </a:lnTo>
                <a:lnTo>
                  <a:pt x="9244064" y="2320251"/>
                </a:lnTo>
                <a:lnTo>
                  <a:pt x="9208950" y="2334296"/>
                </a:lnTo>
                <a:lnTo>
                  <a:pt x="9172666" y="2343660"/>
                </a:lnTo>
                <a:lnTo>
                  <a:pt x="9136382" y="2348342"/>
                </a:lnTo>
                <a:lnTo>
                  <a:pt x="9097757" y="2348342"/>
                </a:lnTo>
                <a:lnTo>
                  <a:pt x="9057961" y="2346001"/>
                </a:lnTo>
                <a:lnTo>
                  <a:pt x="9018166" y="2341319"/>
                </a:lnTo>
                <a:lnTo>
                  <a:pt x="8978370" y="2335467"/>
                </a:lnTo>
                <a:lnTo>
                  <a:pt x="8938575" y="2330785"/>
                </a:lnTo>
                <a:lnTo>
                  <a:pt x="8898779" y="2327274"/>
                </a:lnTo>
                <a:lnTo>
                  <a:pt x="8861324" y="2328444"/>
                </a:lnTo>
                <a:lnTo>
                  <a:pt x="8825040" y="2333126"/>
                </a:lnTo>
                <a:lnTo>
                  <a:pt x="8789926" y="2343660"/>
                </a:lnTo>
                <a:lnTo>
                  <a:pt x="8760665" y="2358876"/>
                </a:lnTo>
                <a:lnTo>
                  <a:pt x="8732574" y="2378774"/>
                </a:lnTo>
                <a:lnTo>
                  <a:pt x="8707994" y="2402183"/>
                </a:lnTo>
                <a:lnTo>
                  <a:pt x="8683415" y="2429103"/>
                </a:lnTo>
                <a:lnTo>
                  <a:pt x="8661176" y="2457194"/>
                </a:lnTo>
                <a:lnTo>
                  <a:pt x="8638937" y="2486456"/>
                </a:lnTo>
                <a:lnTo>
                  <a:pt x="8616699" y="2515717"/>
                </a:lnTo>
                <a:lnTo>
                  <a:pt x="8594460" y="2543808"/>
                </a:lnTo>
                <a:lnTo>
                  <a:pt x="8571051" y="2570729"/>
                </a:lnTo>
                <a:lnTo>
                  <a:pt x="8544130" y="2594138"/>
                </a:lnTo>
                <a:lnTo>
                  <a:pt x="8518380" y="2615206"/>
                </a:lnTo>
                <a:lnTo>
                  <a:pt x="8489119" y="2631593"/>
                </a:lnTo>
                <a:lnTo>
                  <a:pt x="8457516" y="2645638"/>
                </a:lnTo>
                <a:lnTo>
                  <a:pt x="8423573" y="2657343"/>
                </a:lnTo>
                <a:lnTo>
                  <a:pt x="8388459" y="2667877"/>
                </a:lnTo>
                <a:lnTo>
                  <a:pt x="8353346" y="2677241"/>
                </a:lnTo>
                <a:lnTo>
                  <a:pt x="8317062" y="2686604"/>
                </a:lnTo>
                <a:lnTo>
                  <a:pt x="8283118" y="2697138"/>
                </a:lnTo>
                <a:lnTo>
                  <a:pt x="8249175" y="2708843"/>
                </a:lnTo>
                <a:lnTo>
                  <a:pt x="8217573" y="2722888"/>
                </a:lnTo>
                <a:lnTo>
                  <a:pt x="8189482" y="2740445"/>
                </a:lnTo>
                <a:lnTo>
                  <a:pt x="8163732" y="2761514"/>
                </a:lnTo>
                <a:lnTo>
                  <a:pt x="8142663" y="2787264"/>
                </a:lnTo>
                <a:lnTo>
                  <a:pt x="8125106" y="2815355"/>
                </a:lnTo>
                <a:lnTo>
                  <a:pt x="8111061" y="2846957"/>
                </a:lnTo>
                <a:lnTo>
                  <a:pt x="8099356" y="2880900"/>
                </a:lnTo>
                <a:lnTo>
                  <a:pt x="8088822" y="2914844"/>
                </a:lnTo>
                <a:lnTo>
                  <a:pt x="8079459" y="2951128"/>
                </a:lnTo>
                <a:lnTo>
                  <a:pt x="8070095" y="2986242"/>
                </a:lnTo>
                <a:lnTo>
                  <a:pt x="8059561" y="3021355"/>
                </a:lnTo>
                <a:lnTo>
                  <a:pt x="8047856" y="3055299"/>
                </a:lnTo>
                <a:lnTo>
                  <a:pt x="8033811" y="3086901"/>
                </a:lnTo>
                <a:lnTo>
                  <a:pt x="8017424" y="3116162"/>
                </a:lnTo>
                <a:lnTo>
                  <a:pt x="7996356" y="3141913"/>
                </a:lnTo>
                <a:lnTo>
                  <a:pt x="7972947" y="3168833"/>
                </a:lnTo>
                <a:lnTo>
                  <a:pt x="7946026" y="3192242"/>
                </a:lnTo>
                <a:lnTo>
                  <a:pt x="7916765" y="3214481"/>
                </a:lnTo>
                <a:lnTo>
                  <a:pt x="7887503" y="3236720"/>
                </a:lnTo>
                <a:lnTo>
                  <a:pt x="7858242" y="3258958"/>
                </a:lnTo>
                <a:lnTo>
                  <a:pt x="7830151" y="3281197"/>
                </a:lnTo>
                <a:lnTo>
                  <a:pt x="7803230" y="3305777"/>
                </a:lnTo>
                <a:lnTo>
                  <a:pt x="7779821" y="3330356"/>
                </a:lnTo>
                <a:lnTo>
                  <a:pt x="7759923" y="3358447"/>
                </a:lnTo>
                <a:lnTo>
                  <a:pt x="7744708" y="3387709"/>
                </a:lnTo>
                <a:lnTo>
                  <a:pt x="7734173" y="3422822"/>
                </a:lnTo>
                <a:lnTo>
                  <a:pt x="7729492" y="3459107"/>
                </a:lnTo>
                <a:lnTo>
                  <a:pt x="7728321" y="3496561"/>
                </a:lnTo>
                <a:lnTo>
                  <a:pt x="7731832" y="3536357"/>
                </a:lnTo>
                <a:lnTo>
                  <a:pt x="7736514" y="3576152"/>
                </a:lnTo>
                <a:lnTo>
                  <a:pt x="7742367" y="3615948"/>
                </a:lnTo>
                <a:lnTo>
                  <a:pt x="7747048" y="3655744"/>
                </a:lnTo>
                <a:lnTo>
                  <a:pt x="7749389" y="3695539"/>
                </a:lnTo>
                <a:lnTo>
                  <a:pt x="7749389" y="3734164"/>
                </a:lnTo>
                <a:lnTo>
                  <a:pt x="7744708" y="3770449"/>
                </a:lnTo>
                <a:lnTo>
                  <a:pt x="7735344" y="3806733"/>
                </a:lnTo>
                <a:lnTo>
                  <a:pt x="7721298" y="3840676"/>
                </a:lnTo>
                <a:lnTo>
                  <a:pt x="7703741" y="3875790"/>
                </a:lnTo>
                <a:lnTo>
                  <a:pt x="7683844" y="3910903"/>
                </a:lnTo>
                <a:lnTo>
                  <a:pt x="7662775" y="3946017"/>
                </a:lnTo>
                <a:lnTo>
                  <a:pt x="7642878" y="3979961"/>
                </a:lnTo>
                <a:lnTo>
                  <a:pt x="7625321" y="4016245"/>
                </a:lnTo>
                <a:lnTo>
                  <a:pt x="7611275" y="4051358"/>
                </a:lnTo>
                <a:lnTo>
                  <a:pt x="7601912" y="4087643"/>
                </a:lnTo>
                <a:lnTo>
                  <a:pt x="7598400" y="4125097"/>
                </a:lnTo>
                <a:lnTo>
                  <a:pt x="7601912" y="4162552"/>
                </a:lnTo>
                <a:lnTo>
                  <a:pt x="7611275" y="4198836"/>
                </a:lnTo>
                <a:lnTo>
                  <a:pt x="7625321" y="4233950"/>
                </a:lnTo>
                <a:lnTo>
                  <a:pt x="7642878" y="4270234"/>
                </a:lnTo>
                <a:lnTo>
                  <a:pt x="7662775" y="4304177"/>
                </a:lnTo>
                <a:lnTo>
                  <a:pt x="7683844" y="4339291"/>
                </a:lnTo>
                <a:lnTo>
                  <a:pt x="7703741" y="4374405"/>
                </a:lnTo>
                <a:lnTo>
                  <a:pt x="7721298" y="4409519"/>
                </a:lnTo>
                <a:lnTo>
                  <a:pt x="7735344" y="4443462"/>
                </a:lnTo>
                <a:lnTo>
                  <a:pt x="7744708" y="4479746"/>
                </a:lnTo>
                <a:lnTo>
                  <a:pt x="7749389" y="4516030"/>
                </a:lnTo>
                <a:lnTo>
                  <a:pt x="7749389" y="4554655"/>
                </a:lnTo>
                <a:lnTo>
                  <a:pt x="7747048" y="4594451"/>
                </a:lnTo>
                <a:lnTo>
                  <a:pt x="7742367" y="4634247"/>
                </a:lnTo>
                <a:lnTo>
                  <a:pt x="7736514" y="4674042"/>
                </a:lnTo>
                <a:lnTo>
                  <a:pt x="7731832" y="4713838"/>
                </a:lnTo>
                <a:lnTo>
                  <a:pt x="7728321" y="4753633"/>
                </a:lnTo>
                <a:lnTo>
                  <a:pt x="7729492" y="4791088"/>
                </a:lnTo>
                <a:lnTo>
                  <a:pt x="7734173" y="4827372"/>
                </a:lnTo>
                <a:lnTo>
                  <a:pt x="7744708" y="4862486"/>
                </a:lnTo>
                <a:lnTo>
                  <a:pt x="7759923" y="4891747"/>
                </a:lnTo>
                <a:lnTo>
                  <a:pt x="7779821" y="4919838"/>
                </a:lnTo>
                <a:lnTo>
                  <a:pt x="7803230" y="4944418"/>
                </a:lnTo>
                <a:lnTo>
                  <a:pt x="7830151" y="4968998"/>
                </a:lnTo>
                <a:lnTo>
                  <a:pt x="7858242" y="4991236"/>
                </a:lnTo>
                <a:lnTo>
                  <a:pt x="7887503" y="5013475"/>
                </a:lnTo>
                <a:lnTo>
                  <a:pt x="7916765" y="5035714"/>
                </a:lnTo>
                <a:lnTo>
                  <a:pt x="7946026" y="5057952"/>
                </a:lnTo>
                <a:lnTo>
                  <a:pt x="7972947" y="5081362"/>
                </a:lnTo>
                <a:lnTo>
                  <a:pt x="7996356" y="5108282"/>
                </a:lnTo>
                <a:lnTo>
                  <a:pt x="8017424" y="5134032"/>
                </a:lnTo>
                <a:lnTo>
                  <a:pt x="8033811" y="5163294"/>
                </a:lnTo>
                <a:lnTo>
                  <a:pt x="8047856" y="5194896"/>
                </a:lnTo>
                <a:lnTo>
                  <a:pt x="8059561" y="5228839"/>
                </a:lnTo>
                <a:lnTo>
                  <a:pt x="8070095" y="5263953"/>
                </a:lnTo>
                <a:lnTo>
                  <a:pt x="8079459" y="5299067"/>
                </a:lnTo>
                <a:lnTo>
                  <a:pt x="8088822" y="5335351"/>
                </a:lnTo>
                <a:lnTo>
                  <a:pt x="8099356" y="5369294"/>
                </a:lnTo>
                <a:lnTo>
                  <a:pt x="8111061" y="5403238"/>
                </a:lnTo>
                <a:lnTo>
                  <a:pt x="8125106" y="5434840"/>
                </a:lnTo>
                <a:lnTo>
                  <a:pt x="8142663" y="5462931"/>
                </a:lnTo>
                <a:lnTo>
                  <a:pt x="8163732" y="5488681"/>
                </a:lnTo>
                <a:lnTo>
                  <a:pt x="8189482" y="5509749"/>
                </a:lnTo>
                <a:lnTo>
                  <a:pt x="8217573" y="5527306"/>
                </a:lnTo>
                <a:lnTo>
                  <a:pt x="8249175" y="5541352"/>
                </a:lnTo>
                <a:lnTo>
                  <a:pt x="8283118" y="5553056"/>
                </a:lnTo>
                <a:lnTo>
                  <a:pt x="8317062" y="5563590"/>
                </a:lnTo>
                <a:lnTo>
                  <a:pt x="8353346" y="5572954"/>
                </a:lnTo>
                <a:lnTo>
                  <a:pt x="8388459" y="5582318"/>
                </a:lnTo>
                <a:lnTo>
                  <a:pt x="8423573" y="5592852"/>
                </a:lnTo>
                <a:lnTo>
                  <a:pt x="8457516" y="5604556"/>
                </a:lnTo>
                <a:lnTo>
                  <a:pt x="8489119" y="5618602"/>
                </a:lnTo>
                <a:lnTo>
                  <a:pt x="8518380" y="5634988"/>
                </a:lnTo>
                <a:lnTo>
                  <a:pt x="8544130" y="5656057"/>
                </a:lnTo>
                <a:lnTo>
                  <a:pt x="8571051" y="5679466"/>
                </a:lnTo>
                <a:lnTo>
                  <a:pt x="8594460" y="5706386"/>
                </a:lnTo>
                <a:lnTo>
                  <a:pt x="8616699" y="5734477"/>
                </a:lnTo>
                <a:lnTo>
                  <a:pt x="8638937" y="5763739"/>
                </a:lnTo>
                <a:lnTo>
                  <a:pt x="8661176" y="5793000"/>
                </a:lnTo>
                <a:lnTo>
                  <a:pt x="8683415" y="5821091"/>
                </a:lnTo>
                <a:lnTo>
                  <a:pt x="8707994" y="5848012"/>
                </a:lnTo>
                <a:lnTo>
                  <a:pt x="8732574" y="5871421"/>
                </a:lnTo>
                <a:lnTo>
                  <a:pt x="8760665" y="5891319"/>
                </a:lnTo>
                <a:lnTo>
                  <a:pt x="8789926" y="5906535"/>
                </a:lnTo>
                <a:lnTo>
                  <a:pt x="8825040" y="5917069"/>
                </a:lnTo>
                <a:lnTo>
                  <a:pt x="8861324" y="5921751"/>
                </a:lnTo>
                <a:lnTo>
                  <a:pt x="8898779" y="5922921"/>
                </a:lnTo>
                <a:lnTo>
                  <a:pt x="8938575" y="5919410"/>
                </a:lnTo>
                <a:lnTo>
                  <a:pt x="8978370" y="5914728"/>
                </a:lnTo>
                <a:lnTo>
                  <a:pt x="9018166" y="5908876"/>
                </a:lnTo>
                <a:lnTo>
                  <a:pt x="9057961" y="5904194"/>
                </a:lnTo>
                <a:lnTo>
                  <a:pt x="9097757" y="5901853"/>
                </a:lnTo>
                <a:lnTo>
                  <a:pt x="9136382" y="5901853"/>
                </a:lnTo>
                <a:lnTo>
                  <a:pt x="9172666" y="5906535"/>
                </a:lnTo>
                <a:lnTo>
                  <a:pt x="9208950" y="5915898"/>
                </a:lnTo>
                <a:lnTo>
                  <a:pt x="9244064" y="5929944"/>
                </a:lnTo>
                <a:lnTo>
                  <a:pt x="9279178" y="5948671"/>
                </a:lnTo>
                <a:lnTo>
                  <a:pt x="9314292" y="5967398"/>
                </a:lnTo>
                <a:lnTo>
                  <a:pt x="9349405" y="5988467"/>
                </a:lnTo>
                <a:lnTo>
                  <a:pt x="9383349" y="6008364"/>
                </a:lnTo>
                <a:lnTo>
                  <a:pt x="9419633" y="6025921"/>
                </a:lnTo>
                <a:lnTo>
                  <a:pt x="9454747" y="6039967"/>
                </a:lnTo>
                <a:lnTo>
                  <a:pt x="9491031" y="6049331"/>
                </a:lnTo>
                <a:lnTo>
                  <a:pt x="9528486" y="6052842"/>
                </a:lnTo>
                <a:lnTo>
                  <a:pt x="9565940" y="6049331"/>
                </a:lnTo>
                <a:lnTo>
                  <a:pt x="9602224" y="6039967"/>
                </a:lnTo>
                <a:lnTo>
                  <a:pt x="9637338" y="6025921"/>
                </a:lnTo>
                <a:lnTo>
                  <a:pt x="9673622" y="6008364"/>
                </a:lnTo>
                <a:lnTo>
                  <a:pt x="9707566" y="5988467"/>
                </a:lnTo>
                <a:lnTo>
                  <a:pt x="9742679" y="5967398"/>
                </a:lnTo>
                <a:lnTo>
                  <a:pt x="9777793" y="5948671"/>
                </a:lnTo>
                <a:lnTo>
                  <a:pt x="9812907" y="5929944"/>
                </a:lnTo>
                <a:lnTo>
                  <a:pt x="9846850" y="5915898"/>
                </a:lnTo>
                <a:lnTo>
                  <a:pt x="9884305" y="5906535"/>
                </a:lnTo>
                <a:lnTo>
                  <a:pt x="9920589" y="5901853"/>
                </a:lnTo>
                <a:lnTo>
                  <a:pt x="9959214" y="5901853"/>
                </a:lnTo>
                <a:lnTo>
                  <a:pt x="9999010" y="5904194"/>
                </a:lnTo>
                <a:lnTo>
                  <a:pt x="10038805" y="5908876"/>
                </a:lnTo>
                <a:lnTo>
                  <a:pt x="10078601" y="5914728"/>
                </a:lnTo>
                <a:lnTo>
                  <a:pt x="10118396" y="5919410"/>
                </a:lnTo>
                <a:lnTo>
                  <a:pt x="10158192" y="5922921"/>
                </a:lnTo>
                <a:lnTo>
                  <a:pt x="10195647" y="5921751"/>
                </a:lnTo>
                <a:lnTo>
                  <a:pt x="10231931" y="5917069"/>
                </a:lnTo>
                <a:lnTo>
                  <a:pt x="10267044" y="5906535"/>
                </a:lnTo>
                <a:lnTo>
                  <a:pt x="10296306" y="5891319"/>
                </a:lnTo>
                <a:lnTo>
                  <a:pt x="10324397" y="5871421"/>
                </a:lnTo>
                <a:lnTo>
                  <a:pt x="10348977" y="5848012"/>
                </a:lnTo>
                <a:lnTo>
                  <a:pt x="10373556" y="5821091"/>
                </a:lnTo>
                <a:lnTo>
                  <a:pt x="10395795" y="5793000"/>
                </a:lnTo>
                <a:lnTo>
                  <a:pt x="10418034" y="5763739"/>
                </a:lnTo>
                <a:lnTo>
                  <a:pt x="10440272" y="5734477"/>
                </a:lnTo>
                <a:lnTo>
                  <a:pt x="10462511" y="5706386"/>
                </a:lnTo>
                <a:lnTo>
                  <a:pt x="10485920" y="5679466"/>
                </a:lnTo>
                <a:lnTo>
                  <a:pt x="10512841" y="5656057"/>
                </a:lnTo>
                <a:lnTo>
                  <a:pt x="10538591" y="5634988"/>
                </a:lnTo>
                <a:lnTo>
                  <a:pt x="10567852" y="5618602"/>
                </a:lnTo>
                <a:lnTo>
                  <a:pt x="10599455" y="5604556"/>
                </a:lnTo>
                <a:lnTo>
                  <a:pt x="10633398" y="5592852"/>
                </a:lnTo>
                <a:lnTo>
                  <a:pt x="10668512" y="5582318"/>
                </a:lnTo>
                <a:lnTo>
                  <a:pt x="10703626" y="5572954"/>
                </a:lnTo>
                <a:lnTo>
                  <a:pt x="10739910" y="5563590"/>
                </a:lnTo>
                <a:lnTo>
                  <a:pt x="10773853" y="5553056"/>
                </a:lnTo>
                <a:lnTo>
                  <a:pt x="10807796" y="5541352"/>
                </a:lnTo>
                <a:lnTo>
                  <a:pt x="10839399" y="5527306"/>
                </a:lnTo>
                <a:lnTo>
                  <a:pt x="10867490" y="5509749"/>
                </a:lnTo>
                <a:lnTo>
                  <a:pt x="10893240" y="5488681"/>
                </a:lnTo>
                <a:lnTo>
                  <a:pt x="10914308" y="5462931"/>
                </a:lnTo>
                <a:lnTo>
                  <a:pt x="10931865" y="5434840"/>
                </a:lnTo>
                <a:lnTo>
                  <a:pt x="10945910" y="5403238"/>
                </a:lnTo>
                <a:lnTo>
                  <a:pt x="10957615" y="5369294"/>
                </a:lnTo>
                <a:lnTo>
                  <a:pt x="10968149" y="5335351"/>
                </a:lnTo>
                <a:lnTo>
                  <a:pt x="10977513" y="5299067"/>
                </a:lnTo>
                <a:lnTo>
                  <a:pt x="10986876" y="5263953"/>
                </a:lnTo>
                <a:lnTo>
                  <a:pt x="10997410" y="5228839"/>
                </a:lnTo>
                <a:lnTo>
                  <a:pt x="11009115" y="5194896"/>
                </a:lnTo>
                <a:lnTo>
                  <a:pt x="11023160" y="5163294"/>
                </a:lnTo>
                <a:lnTo>
                  <a:pt x="11039547" y="5134032"/>
                </a:lnTo>
                <a:lnTo>
                  <a:pt x="11060615" y="5108282"/>
                </a:lnTo>
                <a:lnTo>
                  <a:pt x="11084024" y="5081362"/>
                </a:lnTo>
                <a:lnTo>
                  <a:pt x="11110945" y="5057952"/>
                </a:lnTo>
                <a:lnTo>
                  <a:pt x="11139036" y="5035714"/>
                </a:lnTo>
                <a:lnTo>
                  <a:pt x="11169468" y="5013475"/>
                </a:lnTo>
                <a:lnTo>
                  <a:pt x="11198729" y="4991236"/>
                </a:lnTo>
                <a:lnTo>
                  <a:pt x="11226820" y="4968998"/>
                </a:lnTo>
                <a:lnTo>
                  <a:pt x="11253741" y="4944418"/>
                </a:lnTo>
                <a:lnTo>
                  <a:pt x="11277150" y="4919838"/>
                </a:lnTo>
                <a:lnTo>
                  <a:pt x="11297048" y="4891747"/>
                </a:lnTo>
                <a:lnTo>
                  <a:pt x="11312264" y="4862486"/>
                </a:lnTo>
                <a:lnTo>
                  <a:pt x="11322798" y="4827372"/>
                </a:lnTo>
                <a:lnTo>
                  <a:pt x="11327480" y="4791088"/>
                </a:lnTo>
                <a:lnTo>
                  <a:pt x="11328650" y="4753633"/>
                </a:lnTo>
                <a:lnTo>
                  <a:pt x="11325139" y="4713838"/>
                </a:lnTo>
                <a:lnTo>
                  <a:pt x="11320457" y="4674042"/>
                </a:lnTo>
                <a:lnTo>
                  <a:pt x="11314605" y="4634247"/>
                </a:lnTo>
                <a:lnTo>
                  <a:pt x="11309923" y="4594451"/>
                </a:lnTo>
                <a:lnTo>
                  <a:pt x="11307582" y="4554655"/>
                </a:lnTo>
                <a:lnTo>
                  <a:pt x="11307582" y="4516030"/>
                </a:lnTo>
                <a:lnTo>
                  <a:pt x="11312264" y="4479746"/>
                </a:lnTo>
                <a:lnTo>
                  <a:pt x="11321628" y="4443462"/>
                </a:lnTo>
                <a:lnTo>
                  <a:pt x="11335673" y="4409519"/>
                </a:lnTo>
                <a:lnTo>
                  <a:pt x="11354400" y="4374405"/>
                </a:lnTo>
                <a:lnTo>
                  <a:pt x="11373128" y="4339291"/>
                </a:lnTo>
                <a:lnTo>
                  <a:pt x="11394196" y="4304177"/>
                </a:lnTo>
                <a:lnTo>
                  <a:pt x="11414094" y="4270234"/>
                </a:lnTo>
                <a:lnTo>
                  <a:pt x="11431650" y="4233950"/>
                </a:lnTo>
                <a:lnTo>
                  <a:pt x="11445696" y="4198836"/>
                </a:lnTo>
                <a:lnTo>
                  <a:pt x="11455060" y="4162552"/>
                </a:lnTo>
                <a:lnTo>
                  <a:pt x="11458571" y="4125097"/>
                </a:lnTo>
                <a:lnTo>
                  <a:pt x="11455060" y="4087643"/>
                </a:lnTo>
                <a:lnTo>
                  <a:pt x="11445696" y="4051358"/>
                </a:lnTo>
                <a:lnTo>
                  <a:pt x="11431650" y="4016245"/>
                </a:lnTo>
                <a:lnTo>
                  <a:pt x="11414094" y="3979961"/>
                </a:lnTo>
                <a:lnTo>
                  <a:pt x="11394196" y="3946017"/>
                </a:lnTo>
                <a:lnTo>
                  <a:pt x="11373128" y="3910903"/>
                </a:lnTo>
                <a:lnTo>
                  <a:pt x="11354400" y="3875790"/>
                </a:lnTo>
                <a:lnTo>
                  <a:pt x="11335673" y="3840676"/>
                </a:lnTo>
                <a:lnTo>
                  <a:pt x="11321628" y="3806733"/>
                </a:lnTo>
                <a:lnTo>
                  <a:pt x="11312264" y="3770449"/>
                </a:lnTo>
                <a:lnTo>
                  <a:pt x="11307582" y="3734164"/>
                </a:lnTo>
                <a:lnTo>
                  <a:pt x="11307582" y="3695539"/>
                </a:lnTo>
                <a:lnTo>
                  <a:pt x="11309923" y="3655744"/>
                </a:lnTo>
                <a:lnTo>
                  <a:pt x="11314605" y="3615948"/>
                </a:lnTo>
                <a:lnTo>
                  <a:pt x="11320457" y="3576152"/>
                </a:lnTo>
                <a:lnTo>
                  <a:pt x="11325139" y="3536357"/>
                </a:lnTo>
                <a:lnTo>
                  <a:pt x="11328650" y="3496561"/>
                </a:lnTo>
                <a:lnTo>
                  <a:pt x="11327480" y="3459107"/>
                </a:lnTo>
                <a:lnTo>
                  <a:pt x="11322798" y="3422822"/>
                </a:lnTo>
                <a:lnTo>
                  <a:pt x="11312264" y="3387709"/>
                </a:lnTo>
                <a:lnTo>
                  <a:pt x="11297048" y="3358447"/>
                </a:lnTo>
                <a:lnTo>
                  <a:pt x="11277150" y="3330356"/>
                </a:lnTo>
                <a:lnTo>
                  <a:pt x="11253741" y="3305777"/>
                </a:lnTo>
                <a:lnTo>
                  <a:pt x="11226820" y="3281197"/>
                </a:lnTo>
                <a:lnTo>
                  <a:pt x="11198729" y="3258958"/>
                </a:lnTo>
                <a:lnTo>
                  <a:pt x="11169468" y="3236720"/>
                </a:lnTo>
                <a:lnTo>
                  <a:pt x="11139036" y="3214481"/>
                </a:lnTo>
                <a:lnTo>
                  <a:pt x="11110945" y="3192242"/>
                </a:lnTo>
                <a:lnTo>
                  <a:pt x="11084024" y="3168833"/>
                </a:lnTo>
                <a:lnTo>
                  <a:pt x="11060615" y="3141913"/>
                </a:lnTo>
                <a:lnTo>
                  <a:pt x="11039547" y="3116162"/>
                </a:lnTo>
                <a:lnTo>
                  <a:pt x="11023160" y="3086901"/>
                </a:lnTo>
                <a:lnTo>
                  <a:pt x="11009115" y="3055299"/>
                </a:lnTo>
                <a:lnTo>
                  <a:pt x="10997410" y="3021355"/>
                </a:lnTo>
                <a:lnTo>
                  <a:pt x="10986876" y="2986242"/>
                </a:lnTo>
                <a:lnTo>
                  <a:pt x="10977513" y="2951128"/>
                </a:lnTo>
                <a:lnTo>
                  <a:pt x="10968149" y="2914844"/>
                </a:lnTo>
                <a:lnTo>
                  <a:pt x="10957615" y="2880900"/>
                </a:lnTo>
                <a:lnTo>
                  <a:pt x="10945910" y="2846957"/>
                </a:lnTo>
                <a:lnTo>
                  <a:pt x="10931865" y="2815355"/>
                </a:lnTo>
                <a:lnTo>
                  <a:pt x="10914308" y="2787264"/>
                </a:lnTo>
                <a:lnTo>
                  <a:pt x="10893240" y="2761514"/>
                </a:lnTo>
                <a:lnTo>
                  <a:pt x="10867490" y="2740445"/>
                </a:lnTo>
                <a:lnTo>
                  <a:pt x="10839399" y="2722888"/>
                </a:lnTo>
                <a:lnTo>
                  <a:pt x="10807796" y="2708843"/>
                </a:lnTo>
                <a:lnTo>
                  <a:pt x="10773853" y="2697138"/>
                </a:lnTo>
                <a:lnTo>
                  <a:pt x="10739910" y="2686604"/>
                </a:lnTo>
                <a:lnTo>
                  <a:pt x="10703626" y="2677241"/>
                </a:lnTo>
                <a:lnTo>
                  <a:pt x="10668512" y="2667877"/>
                </a:lnTo>
                <a:lnTo>
                  <a:pt x="10633398" y="2657343"/>
                </a:lnTo>
                <a:lnTo>
                  <a:pt x="10599455" y="2645638"/>
                </a:lnTo>
                <a:lnTo>
                  <a:pt x="10567852" y="2631593"/>
                </a:lnTo>
                <a:lnTo>
                  <a:pt x="10538591" y="2615206"/>
                </a:lnTo>
                <a:lnTo>
                  <a:pt x="10512841" y="2594138"/>
                </a:lnTo>
                <a:lnTo>
                  <a:pt x="10485920" y="2570729"/>
                </a:lnTo>
                <a:lnTo>
                  <a:pt x="10462511" y="2543808"/>
                </a:lnTo>
                <a:lnTo>
                  <a:pt x="10440272" y="2515717"/>
                </a:lnTo>
                <a:lnTo>
                  <a:pt x="10418034" y="2486456"/>
                </a:lnTo>
                <a:lnTo>
                  <a:pt x="10395795" y="2457194"/>
                </a:lnTo>
                <a:lnTo>
                  <a:pt x="10373556" y="2429103"/>
                </a:lnTo>
                <a:lnTo>
                  <a:pt x="10348977" y="2402183"/>
                </a:lnTo>
                <a:lnTo>
                  <a:pt x="10324397" y="2378774"/>
                </a:lnTo>
                <a:lnTo>
                  <a:pt x="10296306" y="2358876"/>
                </a:lnTo>
                <a:lnTo>
                  <a:pt x="10267044" y="2343660"/>
                </a:lnTo>
                <a:lnTo>
                  <a:pt x="10231931" y="2333126"/>
                </a:lnTo>
                <a:lnTo>
                  <a:pt x="10195647" y="2328444"/>
                </a:lnTo>
                <a:lnTo>
                  <a:pt x="10158192" y="2327274"/>
                </a:lnTo>
                <a:lnTo>
                  <a:pt x="10118396" y="2330785"/>
                </a:lnTo>
                <a:lnTo>
                  <a:pt x="10078601" y="2335467"/>
                </a:lnTo>
                <a:lnTo>
                  <a:pt x="10038805" y="2341319"/>
                </a:lnTo>
                <a:lnTo>
                  <a:pt x="9999010" y="2346001"/>
                </a:lnTo>
                <a:lnTo>
                  <a:pt x="9959214" y="2348342"/>
                </a:lnTo>
                <a:lnTo>
                  <a:pt x="9920589" y="2348342"/>
                </a:lnTo>
                <a:lnTo>
                  <a:pt x="9884305" y="2343660"/>
                </a:lnTo>
                <a:lnTo>
                  <a:pt x="9846850" y="2334296"/>
                </a:lnTo>
                <a:lnTo>
                  <a:pt x="9812907" y="2320251"/>
                </a:lnTo>
                <a:lnTo>
                  <a:pt x="9777793" y="2301524"/>
                </a:lnTo>
                <a:lnTo>
                  <a:pt x="9742679" y="2282796"/>
                </a:lnTo>
                <a:lnTo>
                  <a:pt x="9707566" y="2261728"/>
                </a:lnTo>
                <a:lnTo>
                  <a:pt x="9673622" y="2241830"/>
                </a:lnTo>
                <a:lnTo>
                  <a:pt x="9637338" y="2224273"/>
                </a:lnTo>
                <a:lnTo>
                  <a:pt x="9602224" y="2210228"/>
                </a:lnTo>
                <a:lnTo>
                  <a:pt x="9565940" y="2200864"/>
                </a:lnTo>
                <a:lnTo>
                  <a:pt x="9528486" y="2197353"/>
                </a:lnTo>
                <a:close/>
              </a:path>
            </a:pathLst>
          </a:custGeom>
          <a:solidFill>
            <a:schemeClr val="bg2"/>
          </a:solidFill>
          <a:ln w="101600">
            <a:noFill/>
            <a:prstDash val="solid"/>
            <a:round/>
            <a:headEnd/>
            <a:tailEnd/>
          </a:ln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A467858-2D23-4904-8C58-72F091850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>
            <a:normAutofit/>
          </a:bodyPr>
          <a:lstStyle/>
          <a:p>
            <a:r>
              <a:rPr lang="nl-NL" dirty="0"/>
              <a:t>Integratief onderhandelen</a:t>
            </a:r>
          </a:p>
        </p:txBody>
      </p:sp>
      <p:sp>
        <p:nvSpPr>
          <p:cNvPr id="73" name="Freeform 6">
            <a:extLst>
              <a:ext uri="{FF2B5EF4-FFF2-40B4-BE49-F238E27FC236}">
                <a16:creationId xmlns:a16="http://schemas.microsoft.com/office/drawing/2014/main" id="{59146B5A-0BC2-431D-8B26-141ADDE36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2E1FD6D-933C-41C4-BC7F-0FAB3263C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6015897" cy="3593591"/>
          </a:xfrm>
        </p:spPr>
        <p:txBody>
          <a:bodyPr>
            <a:normAutofit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Er samen uitkomen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Win-win resultaat</a:t>
            </a:r>
          </a:p>
          <a:p>
            <a:r>
              <a:rPr lang="nl-NL" sz="2400" dirty="0">
                <a:solidFill>
                  <a:schemeClr val="tx1"/>
                </a:solidFill>
              </a:rPr>
              <a:t>Relatie is belangrijk</a:t>
            </a:r>
          </a:p>
          <a:p>
            <a:r>
              <a:rPr lang="nl-NL" sz="2400" dirty="0">
                <a:solidFill>
                  <a:schemeClr val="tx1"/>
                </a:solidFill>
              </a:rPr>
              <a:t>Open zijn, verdiepen in de ander, toegeven en luisteren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8A7DA0B-D1CC-428A-941E-C31E8E7BD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93665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7D6539-667D-4327-A0C7-E3992D04B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/>
          <a:lstStyle/>
          <a:p>
            <a:r>
              <a:rPr lang="nl-NL"/>
              <a:t>Distributief onderhandelen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A5515F5-5998-4781-A4CA-93DF737C2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3593591"/>
          </a:xfrm>
        </p:spPr>
        <p:txBody>
          <a:bodyPr/>
          <a:lstStyle/>
          <a:p>
            <a:r>
              <a:rPr lang="nl-NL" sz="2400" dirty="0">
                <a:solidFill>
                  <a:schemeClr val="tx1"/>
                </a:solidFill>
              </a:rPr>
              <a:t>Het beste voor jezelf</a:t>
            </a:r>
          </a:p>
          <a:p>
            <a:r>
              <a:rPr lang="nl-NL" sz="2400" dirty="0">
                <a:solidFill>
                  <a:schemeClr val="tx1"/>
                </a:solidFill>
              </a:rPr>
              <a:t>Win-verlies resultaat</a:t>
            </a:r>
          </a:p>
          <a:p>
            <a:r>
              <a:rPr lang="nl-NL" sz="2400" dirty="0">
                <a:solidFill>
                  <a:schemeClr val="tx1"/>
                </a:solidFill>
              </a:rPr>
              <a:t>Geen interesse in andere partij</a:t>
            </a:r>
          </a:p>
          <a:p>
            <a:r>
              <a:rPr lang="nl-NL" sz="2400" dirty="0">
                <a:solidFill>
                  <a:schemeClr val="tx1"/>
                </a:solidFill>
              </a:rPr>
              <a:t>Richten op tegenstrijdige doelen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Vaak sprake van machtsverhouding</a:t>
            </a:r>
          </a:p>
          <a:p>
            <a:r>
              <a:rPr lang="nl-NL" sz="2400" dirty="0">
                <a:solidFill>
                  <a:schemeClr val="tx1"/>
                </a:solidFill>
              </a:rPr>
              <a:t>Negatief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9599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Notebook, Schrift, Werkboek, Opmerking, Papier">
            <a:extLst>
              <a:ext uri="{FF2B5EF4-FFF2-40B4-BE49-F238E27FC236}">
                <a16:creationId xmlns:a16="http://schemas.microsoft.com/office/drawing/2014/main" id="{F69AF032-C667-4BCB-98AC-503DF8931F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337" y="-649114"/>
            <a:ext cx="12330674" cy="8156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A1021E-E76D-4A67-A7DE-3AFE423E31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3952239"/>
          </a:xfrm>
        </p:spPr>
        <p:txBody>
          <a:bodyPr>
            <a:normAutofit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Verdiepen in onderhandelen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Ga op internet op zoek naar: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2400" dirty="0">
                <a:solidFill>
                  <a:schemeClr val="tx1"/>
                </a:solidFill>
              </a:rPr>
              <a:t> Competenties die horen bij onderhandelen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2400" dirty="0">
                <a:solidFill>
                  <a:schemeClr val="tx1"/>
                </a:solidFill>
              </a:rPr>
              <a:t> Andere onderhandelingsstijlen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2400" dirty="0">
                <a:solidFill>
                  <a:schemeClr val="tx1"/>
                </a:solidFill>
              </a:rPr>
              <a:t> Tips/regels voor goed onderhandelen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2400" dirty="0">
                <a:solidFill>
                  <a:schemeClr val="tx1"/>
                </a:solidFill>
              </a:rPr>
              <a:t> Wat je absoluut </a:t>
            </a:r>
            <a:r>
              <a:rPr lang="nl-NL" sz="2400" u="sng" dirty="0">
                <a:solidFill>
                  <a:schemeClr val="tx1"/>
                </a:solidFill>
              </a:rPr>
              <a:t>niet</a:t>
            </a:r>
            <a:r>
              <a:rPr lang="nl-NL" sz="2400" dirty="0">
                <a:solidFill>
                  <a:schemeClr val="tx1"/>
                </a:solidFill>
              </a:rPr>
              <a:t> moet doen bij onderhandelen</a:t>
            </a:r>
          </a:p>
          <a:p>
            <a:pPr lvl="0">
              <a:buClr>
                <a:srgbClr val="171312"/>
              </a:buClr>
            </a:pPr>
            <a:r>
              <a:rPr lang="nl-NL" sz="2400" dirty="0">
                <a:solidFill>
                  <a:prstClr val="black"/>
                </a:solidFill>
              </a:rPr>
              <a:t>10 min. de tijd</a:t>
            </a:r>
          </a:p>
          <a:p>
            <a:pPr lvl="0">
              <a:buClr>
                <a:srgbClr val="171312"/>
              </a:buClr>
            </a:pPr>
            <a:r>
              <a:rPr lang="nl-NL" sz="2400" dirty="0">
                <a:solidFill>
                  <a:prstClr val="black"/>
                </a:solidFill>
              </a:rPr>
              <a:t>Klassikaal nabespreken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nl-NL" sz="2200" dirty="0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EF983EF-D84D-4AFE-B10C-489474B34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</a:t>
            </a:r>
          </a:p>
        </p:txBody>
      </p:sp>
    </p:spTree>
    <p:extLst>
      <p:ext uri="{BB962C8B-B14F-4D97-AF65-F5344CB8AC3E}">
        <p14:creationId xmlns:p14="http://schemas.microsoft.com/office/powerpoint/2010/main" val="2600381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8E6151-B0A2-4FE3-9CF2-1948B8F89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Lesdoelen toetsen</a:t>
            </a:r>
          </a:p>
        </p:txBody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98FFE4B4-077A-4B04-B906-9714CA8B45CA}"/>
              </a:ext>
            </a:extLst>
          </p:cNvPr>
          <p:cNvSpPr txBox="1">
            <a:spLocks/>
          </p:cNvSpPr>
          <p:nvPr/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2400" dirty="0">
                <a:solidFill>
                  <a:schemeClr val="tx1"/>
                </a:solidFill>
              </a:rPr>
              <a:t>Aan het einde van de les kun je:</a:t>
            </a:r>
          </a:p>
          <a:p>
            <a:r>
              <a:rPr lang="nl-NL" sz="2400" dirty="0">
                <a:solidFill>
                  <a:schemeClr val="tx1"/>
                </a:solidFill>
              </a:rPr>
              <a:t>Toelichten wat integratief onderhandelen is.</a:t>
            </a:r>
          </a:p>
          <a:p>
            <a:r>
              <a:rPr lang="nl-NL" sz="2400" dirty="0">
                <a:solidFill>
                  <a:schemeClr val="tx1"/>
                </a:solidFill>
              </a:rPr>
              <a:t>Toelichten wat distributief onderhandelen is.</a:t>
            </a:r>
          </a:p>
          <a:p>
            <a:r>
              <a:rPr lang="nl-NL" sz="2400" dirty="0">
                <a:solidFill>
                  <a:schemeClr val="tx1"/>
                </a:solidFill>
              </a:rPr>
              <a:t>Uitleggen wat het verschil is tussen integratief- en distributief onderhandelen is.</a:t>
            </a:r>
          </a:p>
        </p:txBody>
      </p:sp>
      <p:pic>
        <p:nvPicPr>
          <p:cNvPr id="9" name="Tijdelijke aanduiding voor inhoud 4" descr="Controlelijst">
            <a:extLst>
              <a:ext uri="{FF2B5EF4-FFF2-40B4-BE49-F238E27FC236}">
                <a16:creationId xmlns:a16="http://schemas.microsoft.com/office/drawing/2014/main" id="{FC0688F5-B495-4D65-8928-A7AA1362CE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15600" y="38238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99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99D3A9-1678-423E-BE06-0FBA98267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Tot slot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3E02ED-447E-4AAE-B860-715C78F2C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Volgende week: afronding, heel thema 20, suggesties?</a:t>
            </a:r>
          </a:p>
          <a:p>
            <a:r>
              <a:rPr lang="nl-NL" sz="2400" dirty="0">
                <a:solidFill>
                  <a:schemeClr val="tx1"/>
                </a:solidFill>
              </a:rPr>
              <a:t>Deadline eindopdracht (reflectie/evaluatie verslag): </a:t>
            </a:r>
            <a:r>
              <a:rPr lang="nl-NL" sz="2400" b="1" dirty="0">
                <a:solidFill>
                  <a:schemeClr val="tx1"/>
                </a:solidFill>
              </a:rPr>
              <a:t>donderdag 18 april</a:t>
            </a:r>
          </a:p>
          <a:p>
            <a:r>
              <a:rPr lang="nl-NL" sz="2400" dirty="0">
                <a:solidFill>
                  <a:schemeClr val="tx1"/>
                </a:solidFill>
              </a:rPr>
              <a:t>Er hoeven </a:t>
            </a:r>
            <a:r>
              <a:rPr lang="nl-NL" sz="2400" u="sng" dirty="0">
                <a:solidFill>
                  <a:schemeClr val="tx1"/>
                </a:solidFill>
              </a:rPr>
              <a:t>geen</a:t>
            </a:r>
            <a:r>
              <a:rPr lang="nl-NL" sz="2400" dirty="0">
                <a:solidFill>
                  <a:schemeClr val="tx1"/>
                </a:solidFill>
              </a:rPr>
              <a:t> opdrachten ingeleverd te worden </a:t>
            </a:r>
            <a:r>
              <a:rPr lang="nl-NL" sz="2400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nl-NL" sz="2400" dirty="0">
              <a:solidFill>
                <a:schemeClr val="tx1"/>
              </a:solidFill>
            </a:endParaRPr>
          </a:p>
          <a:p>
            <a:r>
              <a:rPr lang="nl-NL" sz="2400" u="sng" dirty="0">
                <a:solidFill>
                  <a:schemeClr val="tx1"/>
                </a:solidFill>
              </a:rPr>
              <a:t>Tip</a:t>
            </a:r>
            <a:r>
              <a:rPr lang="nl-NL" sz="2400" dirty="0">
                <a:solidFill>
                  <a:schemeClr val="tx1"/>
                </a:solidFill>
              </a:rPr>
              <a:t>: je kunt opdracht 13 (VW thema 20) heel goed hierbij </a:t>
            </a:r>
            <a:r>
              <a:rPr lang="nl-NL" sz="2400">
                <a:solidFill>
                  <a:schemeClr val="tx1"/>
                </a:solidFill>
              </a:rPr>
              <a:t>gebruiken!</a:t>
            </a: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037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reeform 6">
            <a:extLst>
              <a:ext uri="{FF2B5EF4-FFF2-40B4-BE49-F238E27FC236}">
                <a16:creationId xmlns:a16="http://schemas.microsoft.com/office/drawing/2014/main" id="{AD447701-5C61-47D2-A56F-5FDCC5440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D5ECDCF-19AC-4A65-B2EF-088F9B7E1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72B1FB24-B47C-4C95-AC2E-DA3E24A11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0" name="Picture 4" descr="Schriftelijk, Schrijf, Persoon, Papierwerk, Papier">
            <a:extLst>
              <a:ext uri="{FF2B5EF4-FFF2-40B4-BE49-F238E27FC236}">
                <a16:creationId xmlns:a16="http://schemas.microsoft.com/office/drawing/2014/main" id="{86A6CD95-7D7B-4790-8D5F-7056557221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90" r="29340" b="-1"/>
          <a:stretch/>
        </p:blipFill>
        <p:spPr bwMode="auto">
          <a:xfrm>
            <a:off x="8362943" y="10"/>
            <a:ext cx="3829057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Freeform 13">
            <a:extLst>
              <a:ext uri="{FF2B5EF4-FFF2-40B4-BE49-F238E27FC236}">
                <a16:creationId xmlns:a16="http://schemas.microsoft.com/office/drawing/2014/main" id="{B8581221-9FAB-4072-A580-D6F96297A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 flipH="1">
            <a:off x="0" y="0"/>
            <a:ext cx="9807836" cy="6858000"/>
          </a:xfrm>
          <a:custGeom>
            <a:avLst/>
            <a:gdLst>
              <a:gd name="connsiteX0" fmla="*/ 9807836 w 9807836"/>
              <a:gd name="connsiteY0" fmla="*/ 0 h 6858000"/>
              <a:gd name="connsiteX1" fmla="*/ 0 w 9807836"/>
              <a:gd name="connsiteY1" fmla="*/ 0 h 6858000"/>
              <a:gd name="connsiteX2" fmla="*/ 26987 w 9807836"/>
              <a:gd name="connsiteY2" fmla="*/ 87312 h 6858000"/>
              <a:gd name="connsiteX3" fmla="*/ 52387 w 9807836"/>
              <a:gd name="connsiteY3" fmla="*/ 174625 h 6858000"/>
              <a:gd name="connsiteX4" fmla="*/ 77787 w 9807836"/>
              <a:gd name="connsiteY4" fmla="*/ 263525 h 6858000"/>
              <a:gd name="connsiteX5" fmla="*/ 100012 w 9807836"/>
              <a:gd name="connsiteY5" fmla="*/ 354012 h 6858000"/>
              <a:gd name="connsiteX6" fmla="*/ 127000 w 9807836"/>
              <a:gd name="connsiteY6" fmla="*/ 441325 h 6858000"/>
              <a:gd name="connsiteX7" fmla="*/ 155575 w 9807836"/>
              <a:gd name="connsiteY7" fmla="*/ 525462 h 6858000"/>
              <a:gd name="connsiteX8" fmla="*/ 192087 w 9807836"/>
              <a:gd name="connsiteY8" fmla="*/ 604837 h 6858000"/>
              <a:gd name="connsiteX9" fmla="*/ 234950 w 9807836"/>
              <a:gd name="connsiteY9" fmla="*/ 677862 h 6858000"/>
              <a:gd name="connsiteX10" fmla="*/ 282575 w 9807836"/>
              <a:gd name="connsiteY10" fmla="*/ 739775 h 6858000"/>
              <a:gd name="connsiteX11" fmla="*/ 334962 w 9807836"/>
              <a:gd name="connsiteY11" fmla="*/ 798512 h 6858000"/>
              <a:gd name="connsiteX12" fmla="*/ 395287 w 9807836"/>
              <a:gd name="connsiteY12" fmla="*/ 852487 h 6858000"/>
              <a:gd name="connsiteX13" fmla="*/ 458787 w 9807836"/>
              <a:gd name="connsiteY13" fmla="*/ 906462 h 6858000"/>
              <a:gd name="connsiteX14" fmla="*/ 525462 w 9807836"/>
              <a:gd name="connsiteY14" fmla="*/ 957262 h 6858000"/>
              <a:gd name="connsiteX15" fmla="*/ 592137 w 9807836"/>
              <a:gd name="connsiteY15" fmla="*/ 1008062 h 6858000"/>
              <a:gd name="connsiteX16" fmla="*/ 660400 w 9807836"/>
              <a:gd name="connsiteY16" fmla="*/ 1060450 h 6858000"/>
              <a:gd name="connsiteX17" fmla="*/ 725487 w 9807836"/>
              <a:gd name="connsiteY17" fmla="*/ 1111250 h 6858000"/>
              <a:gd name="connsiteX18" fmla="*/ 787400 w 9807836"/>
              <a:gd name="connsiteY18" fmla="*/ 1165225 h 6858000"/>
              <a:gd name="connsiteX19" fmla="*/ 844550 w 9807836"/>
              <a:gd name="connsiteY19" fmla="*/ 1223962 h 6858000"/>
              <a:gd name="connsiteX20" fmla="*/ 896937 w 9807836"/>
              <a:gd name="connsiteY20" fmla="*/ 1282700 h 6858000"/>
              <a:gd name="connsiteX21" fmla="*/ 939800 w 9807836"/>
              <a:gd name="connsiteY21" fmla="*/ 1346200 h 6858000"/>
              <a:gd name="connsiteX22" fmla="*/ 976312 w 9807836"/>
              <a:gd name="connsiteY22" fmla="*/ 1417637 h 6858000"/>
              <a:gd name="connsiteX23" fmla="*/ 998537 w 9807836"/>
              <a:gd name="connsiteY23" fmla="*/ 1487487 h 6858000"/>
              <a:gd name="connsiteX24" fmla="*/ 1012825 w 9807836"/>
              <a:gd name="connsiteY24" fmla="*/ 1565275 h 6858000"/>
              <a:gd name="connsiteX25" fmla="*/ 1019175 w 9807836"/>
              <a:gd name="connsiteY25" fmla="*/ 1641475 h 6858000"/>
              <a:gd name="connsiteX26" fmla="*/ 1017587 w 9807836"/>
              <a:gd name="connsiteY26" fmla="*/ 1722437 h 6858000"/>
              <a:gd name="connsiteX27" fmla="*/ 1011237 w 9807836"/>
              <a:gd name="connsiteY27" fmla="*/ 1803400 h 6858000"/>
              <a:gd name="connsiteX28" fmla="*/ 1003300 w 9807836"/>
              <a:gd name="connsiteY28" fmla="*/ 1887537 h 6858000"/>
              <a:gd name="connsiteX29" fmla="*/ 992187 w 9807836"/>
              <a:gd name="connsiteY29" fmla="*/ 1971675 h 6858000"/>
              <a:gd name="connsiteX30" fmla="*/ 979487 w 9807836"/>
              <a:gd name="connsiteY30" fmla="*/ 2055812 h 6858000"/>
              <a:gd name="connsiteX31" fmla="*/ 969962 w 9807836"/>
              <a:gd name="connsiteY31" fmla="*/ 2139950 h 6858000"/>
              <a:gd name="connsiteX32" fmla="*/ 963612 w 9807836"/>
              <a:gd name="connsiteY32" fmla="*/ 2224087 h 6858000"/>
              <a:gd name="connsiteX33" fmla="*/ 958850 w 9807836"/>
              <a:gd name="connsiteY33" fmla="*/ 2305050 h 6858000"/>
              <a:gd name="connsiteX34" fmla="*/ 963612 w 9807836"/>
              <a:gd name="connsiteY34" fmla="*/ 2384425 h 6858000"/>
              <a:gd name="connsiteX35" fmla="*/ 973137 w 9807836"/>
              <a:gd name="connsiteY35" fmla="*/ 2462212 h 6858000"/>
              <a:gd name="connsiteX36" fmla="*/ 993775 w 9807836"/>
              <a:gd name="connsiteY36" fmla="*/ 2543175 h 6858000"/>
              <a:gd name="connsiteX37" fmla="*/ 1025525 w 9807836"/>
              <a:gd name="connsiteY37" fmla="*/ 2622550 h 6858000"/>
              <a:gd name="connsiteX38" fmla="*/ 1063625 w 9807836"/>
              <a:gd name="connsiteY38" fmla="*/ 2701925 h 6858000"/>
              <a:gd name="connsiteX39" fmla="*/ 1106487 w 9807836"/>
              <a:gd name="connsiteY39" fmla="*/ 2781300 h 6858000"/>
              <a:gd name="connsiteX40" fmla="*/ 1150937 w 9807836"/>
              <a:gd name="connsiteY40" fmla="*/ 2859087 h 6858000"/>
              <a:gd name="connsiteX41" fmla="*/ 1198562 w 9807836"/>
              <a:gd name="connsiteY41" fmla="*/ 2938462 h 6858000"/>
              <a:gd name="connsiteX42" fmla="*/ 1241425 w 9807836"/>
              <a:gd name="connsiteY42" fmla="*/ 3017837 h 6858000"/>
              <a:gd name="connsiteX43" fmla="*/ 1284288 w 9807836"/>
              <a:gd name="connsiteY43" fmla="*/ 3098800 h 6858000"/>
              <a:gd name="connsiteX44" fmla="*/ 1320800 w 9807836"/>
              <a:gd name="connsiteY44" fmla="*/ 3179762 h 6858000"/>
              <a:gd name="connsiteX45" fmla="*/ 1349375 w 9807836"/>
              <a:gd name="connsiteY45" fmla="*/ 3260725 h 6858000"/>
              <a:gd name="connsiteX46" fmla="*/ 1365250 w 9807836"/>
              <a:gd name="connsiteY46" fmla="*/ 3343275 h 6858000"/>
              <a:gd name="connsiteX47" fmla="*/ 1374775 w 9807836"/>
              <a:gd name="connsiteY47" fmla="*/ 3429000 h 6858000"/>
              <a:gd name="connsiteX48" fmla="*/ 1365250 w 9807836"/>
              <a:gd name="connsiteY48" fmla="*/ 3514725 h 6858000"/>
              <a:gd name="connsiteX49" fmla="*/ 1349375 w 9807836"/>
              <a:gd name="connsiteY49" fmla="*/ 3597275 h 6858000"/>
              <a:gd name="connsiteX50" fmla="*/ 1320800 w 9807836"/>
              <a:gd name="connsiteY50" fmla="*/ 3678237 h 6858000"/>
              <a:gd name="connsiteX51" fmla="*/ 1284288 w 9807836"/>
              <a:gd name="connsiteY51" fmla="*/ 3759200 h 6858000"/>
              <a:gd name="connsiteX52" fmla="*/ 1241425 w 9807836"/>
              <a:gd name="connsiteY52" fmla="*/ 3840162 h 6858000"/>
              <a:gd name="connsiteX53" fmla="*/ 1198562 w 9807836"/>
              <a:gd name="connsiteY53" fmla="*/ 3919537 h 6858000"/>
              <a:gd name="connsiteX54" fmla="*/ 1150937 w 9807836"/>
              <a:gd name="connsiteY54" fmla="*/ 3998912 h 6858000"/>
              <a:gd name="connsiteX55" fmla="*/ 1106487 w 9807836"/>
              <a:gd name="connsiteY55" fmla="*/ 4076700 h 6858000"/>
              <a:gd name="connsiteX56" fmla="*/ 1063625 w 9807836"/>
              <a:gd name="connsiteY56" fmla="*/ 4156075 h 6858000"/>
              <a:gd name="connsiteX57" fmla="*/ 1025525 w 9807836"/>
              <a:gd name="connsiteY57" fmla="*/ 4235450 h 6858000"/>
              <a:gd name="connsiteX58" fmla="*/ 993775 w 9807836"/>
              <a:gd name="connsiteY58" fmla="*/ 4314825 h 6858000"/>
              <a:gd name="connsiteX59" fmla="*/ 973137 w 9807836"/>
              <a:gd name="connsiteY59" fmla="*/ 4395787 h 6858000"/>
              <a:gd name="connsiteX60" fmla="*/ 963612 w 9807836"/>
              <a:gd name="connsiteY60" fmla="*/ 4473575 h 6858000"/>
              <a:gd name="connsiteX61" fmla="*/ 958850 w 9807836"/>
              <a:gd name="connsiteY61" fmla="*/ 4552950 h 6858000"/>
              <a:gd name="connsiteX62" fmla="*/ 963612 w 9807836"/>
              <a:gd name="connsiteY62" fmla="*/ 4633912 h 6858000"/>
              <a:gd name="connsiteX63" fmla="*/ 969962 w 9807836"/>
              <a:gd name="connsiteY63" fmla="*/ 4718050 h 6858000"/>
              <a:gd name="connsiteX64" fmla="*/ 979487 w 9807836"/>
              <a:gd name="connsiteY64" fmla="*/ 4802187 h 6858000"/>
              <a:gd name="connsiteX65" fmla="*/ 992187 w 9807836"/>
              <a:gd name="connsiteY65" fmla="*/ 4886325 h 6858000"/>
              <a:gd name="connsiteX66" fmla="*/ 1003300 w 9807836"/>
              <a:gd name="connsiteY66" fmla="*/ 4970462 h 6858000"/>
              <a:gd name="connsiteX67" fmla="*/ 1011237 w 9807836"/>
              <a:gd name="connsiteY67" fmla="*/ 5054600 h 6858000"/>
              <a:gd name="connsiteX68" fmla="*/ 1017587 w 9807836"/>
              <a:gd name="connsiteY68" fmla="*/ 5135562 h 6858000"/>
              <a:gd name="connsiteX69" fmla="*/ 1019175 w 9807836"/>
              <a:gd name="connsiteY69" fmla="*/ 5216525 h 6858000"/>
              <a:gd name="connsiteX70" fmla="*/ 1012825 w 9807836"/>
              <a:gd name="connsiteY70" fmla="*/ 5292725 h 6858000"/>
              <a:gd name="connsiteX71" fmla="*/ 998537 w 9807836"/>
              <a:gd name="connsiteY71" fmla="*/ 5370512 h 6858000"/>
              <a:gd name="connsiteX72" fmla="*/ 976312 w 9807836"/>
              <a:gd name="connsiteY72" fmla="*/ 5440362 h 6858000"/>
              <a:gd name="connsiteX73" fmla="*/ 939800 w 9807836"/>
              <a:gd name="connsiteY73" fmla="*/ 5511800 h 6858000"/>
              <a:gd name="connsiteX74" fmla="*/ 896937 w 9807836"/>
              <a:gd name="connsiteY74" fmla="*/ 5575300 h 6858000"/>
              <a:gd name="connsiteX75" fmla="*/ 844550 w 9807836"/>
              <a:gd name="connsiteY75" fmla="*/ 5634037 h 6858000"/>
              <a:gd name="connsiteX76" fmla="*/ 787400 w 9807836"/>
              <a:gd name="connsiteY76" fmla="*/ 5692775 h 6858000"/>
              <a:gd name="connsiteX77" fmla="*/ 725487 w 9807836"/>
              <a:gd name="connsiteY77" fmla="*/ 5746750 h 6858000"/>
              <a:gd name="connsiteX78" fmla="*/ 660400 w 9807836"/>
              <a:gd name="connsiteY78" fmla="*/ 5797550 h 6858000"/>
              <a:gd name="connsiteX79" fmla="*/ 592137 w 9807836"/>
              <a:gd name="connsiteY79" fmla="*/ 5849937 h 6858000"/>
              <a:gd name="connsiteX80" fmla="*/ 525462 w 9807836"/>
              <a:gd name="connsiteY80" fmla="*/ 5900737 h 6858000"/>
              <a:gd name="connsiteX81" fmla="*/ 458787 w 9807836"/>
              <a:gd name="connsiteY81" fmla="*/ 5951537 h 6858000"/>
              <a:gd name="connsiteX82" fmla="*/ 395287 w 9807836"/>
              <a:gd name="connsiteY82" fmla="*/ 6005512 h 6858000"/>
              <a:gd name="connsiteX83" fmla="*/ 334962 w 9807836"/>
              <a:gd name="connsiteY83" fmla="*/ 6059487 h 6858000"/>
              <a:gd name="connsiteX84" fmla="*/ 282575 w 9807836"/>
              <a:gd name="connsiteY84" fmla="*/ 6118225 h 6858000"/>
              <a:gd name="connsiteX85" fmla="*/ 234950 w 9807836"/>
              <a:gd name="connsiteY85" fmla="*/ 6180137 h 6858000"/>
              <a:gd name="connsiteX86" fmla="*/ 192087 w 9807836"/>
              <a:gd name="connsiteY86" fmla="*/ 6253162 h 6858000"/>
              <a:gd name="connsiteX87" fmla="*/ 155575 w 9807836"/>
              <a:gd name="connsiteY87" fmla="*/ 6332537 h 6858000"/>
              <a:gd name="connsiteX88" fmla="*/ 127000 w 9807836"/>
              <a:gd name="connsiteY88" fmla="*/ 6416675 h 6858000"/>
              <a:gd name="connsiteX89" fmla="*/ 100012 w 9807836"/>
              <a:gd name="connsiteY89" fmla="*/ 6503987 h 6858000"/>
              <a:gd name="connsiteX90" fmla="*/ 77787 w 9807836"/>
              <a:gd name="connsiteY90" fmla="*/ 6594475 h 6858000"/>
              <a:gd name="connsiteX91" fmla="*/ 52387 w 9807836"/>
              <a:gd name="connsiteY91" fmla="*/ 6683375 h 6858000"/>
              <a:gd name="connsiteX92" fmla="*/ 26987 w 9807836"/>
              <a:gd name="connsiteY92" fmla="*/ 6770687 h 6858000"/>
              <a:gd name="connsiteX93" fmla="*/ 0 w 9807836"/>
              <a:gd name="connsiteY93" fmla="*/ 6858000 h 6858000"/>
              <a:gd name="connsiteX94" fmla="*/ 9807836 w 9807836"/>
              <a:gd name="connsiteY94" fmla="*/ 6858000 h 6858000"/>
              <a:gd name="connsiteX95" fmla="*/ 9807836 w 9807836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807836" h="6858000">
                <a:moveTo>
                  <a:pt x="9807836" y="0"/>
                </a:moveTo>
                <a:lnTo>
                  <a:pt x="0" y="0"/>
                </a:lnTo>
                <a:lnTo>
                  <a:pt x="26987" y="87312"/>
                </a:lnTo>
                <a:lnTo>
                  <a:pt x="52387" y="174625"/>
                </a:lnTo>
                <a:lnTo>
                  <a:pt x="77787" y="263525"/>
                </a:lnTo>
                <a:lnTo>
                  <a:pt x="100012" y="354012"/>
                </a:lnTo>
                <a:lnTo>
                  <a:pt x="127000" y="441325"/>
                </a:lnTo>
                <a:lnTo>
                  <a:pt x="155575" y="525462"/>
                </a:lnTo>
                <a:lnTo>
                  <a:pt x="192087" y="604837"/>
                </a:lnTo>
                <a:lnTo>
                  <a:pt x="234950" y="677862"/>
                </a:lnTo>
                <a:lnTo>
                  <a:pt x="282575" y="739775"/>
                </a:lnTo>
                <a:lnTo>
                  <a:pt x="334962" y="798512"/>
                </a:lnTo>
                <a:lnTo>
                  <a:pt x="395287" y="852487"/>
                </a:lnTo>
                <a:lnTo>
                  <a:pt x="458787" y="906462"/>
                </a:lnTo>
                <a:lnTo>
                  <a:pt x="525462" y="957262"/>
                </a:lnTo>
                <a:lnTo>
                  <a:pt x="592137" y="1008062"/>
                </a:lnTo>
                <a:lnTo>
                  <a:pt x="660400" y="1060450"/>
                </a:lnTo>
                <a:lnTo>
                  <a:pt x="725487" y="1111250"/>
                </a:lnTo>
                <a:lnTo>
                  <a:pt x="787400" y="1165225"/>
                </a:lnTo>
                <a:lnTo>
                  <a:pt x="844550" y="1223962"/>
                </a:lnTo>
                <a:lnTo>
                  <a:pt x="896937" y="1282700"/>
                </a:lnTo>
                <a:lnTo>
                  <a:pt x="939800" y="1346200"/>
                </a:lnTo>
                <a:lnTo>
                  <a:pt x="976312" y="1417637"/>
                </a:lnTo>
                <a:lnTo>
                  <a:pt x="998537" y="1487487"/>
                </a:lnTo>
                <a:lnTo>
                  <a:pt x="1012825" y="1565275"/>
                </a:lnTo>
                <a:lnTo>
                  <a:pt x="1019175" y="1641475"/>
                </a:lnTo>
                <a:lnTo>
                  <a:pt x="1017587" y="1722437"/>
                </a:lnTo>
                <a:lnTo>
                  <a:pt x="1011237" y="1803400"/>
                </a:lnTo>
                <a:lnTo>
                  <a:pt x="1003300" y="1887537"/>
                </a:lnTo>
                <a:lnTo>
                  <a:pt x="992187" y="1971675"/>
                </a:lnTo>
                <a:lnTo>
                  <a:pt x="979487" y="2055812"/>
                </a:lnTo>
                <a:lnTo>
                  <a:pt x="969962" y="2139950"/>
                </a:lnTo>
                <a:lnTo>
                  <a:pt x="963612" y="2224087"/>
                </a:lnTo>
                <a:lnTo>
                  <a:pt x="958850" y="2305050"/>
                </a:lnTo>
                <a:lnTo>
                  <a:pt x="963612" y="2384425"/>
                </a:lnTo>
                <a:lnTo>
                  <a:pt x="973137" y="2462212"/>
                </a:lnTo>
                <a:lnTo>
                  <a:pt x="993775" y="2543175"/>
                </a:lnTo>
                <a:lnTo>
                  <a:pt x="1025525" y="2622550"/>
                </a:lnTo>
                <a:lnTo>
                  <a:pt x="1063625" y="2701925"/>
                </a:lnTo>
                <a:lnTo>
                  <a:pt x="1106487" y="2781300"/>
                </a:lnTo>
                <a:lnTo>
                  <a:pt x="1150937" y="2859087"/>
                </a:lnTo>
                <a:lnTo>
                  <a:pt x="1198562" y="2938462"/>
                </a:lnTo>
                <a:lnTo>
                  <a:pt x="1241425" y="3017837"/>
                </a:lnTo>
                <a:lnTo>
                  <a:pt x="1284288" y="3098800"/>
                </a:lnTo>
                <a:lnTo>
                  <a:pt x="1320800" y="3179762"/>
                </a:lnTo>
                <a:lnTo>
                  <a:pt x="1349375" y="3260725"/>
                </a:lnTo>
                <a:lnTo>
                  <a:pt x="1365250" y="3343275"/>
                </a:lnTo>
                <a:lnTo>
                  <a:pt x="1374775" y="3429000"/>
                </a:lnTo>
                <a:lnTo>
                  <a:pt x="1365250" y="3514725"/>
                </a:lnTo>
                <a:lnTo>
                  <a:pt x="1349375" y="3597275"/>
                </a:lnTo>
                <a:lnTo>
                  <a:pt x="1320800" y="3678237"/>
                </a:lnTo>
                <a:lnTo>
                  <a:pt x="1284288" y="3759200"/>
                </a:lnTo>
                <a:lnTo>
                  <a:pt x="1241425" y="3840162"/>
                </a:lnTo>
                <a:lnTo>
                  <a:pt x="1198562" y="3919537"/>
                </a:lnTo>
                <a:lnTo>
                  <a:pt x="1150937" y="3998912"/>
                </a:lnTo>
                <a:lnTo>
                  <a:pt x="1106487" y="4076700"/>
                </a:lnTo>
                <a:lnTo>
                  <a:pt x="1063625" y="4156075"/>
                </a:lnTo>
                <a:lnTo>
                  <a:pt x="1025525" y="4235450"/>
                </a:lnTo>
                <a:lnTo>
                  <a:pt x="993775" y="4314825"/>
                </a:lnTo>
                <a:lnTo>
                  <a:pt x="973137" y="4395787"/>
                </a:lnTo>
                <a:lnTo>
                  <a:pt x="963612" y="4473575"/>
                </a:lnTo>
                <a:lnTo>
                  <a:pt x="958850" y="4552950"/>
                </a:lnTo>
                <a:lnTo>
                  <a:pt x="963612" y="4633912"/>
                </a:lnTo>
                <a:lnTo>
                  <a:pt x="969962" y="4718050"/>
                </a:lnTo>
                <a:lnTo>
                  <a:pt x="979487" y="4802187"/>
                </a:lnTo>
                <a:lnTo>
                  <a:pt x="992187" y="4886325"/>
                </a:lnTo>
                <a:lnTo>
                  <a:pt x="1003300" y="4970462"/>
                </a:lnTo>
                <a:lnTo>
                  <a:pt x="1011237" y="5054600"/>
                </a:lnTo>
                <a:lnTo>
                  <a:pt x="1017587" y="5135562"/>
                </a:lnTo>
                <a:lnTo>
                  <a:pt x="1019175" y="5216525"/>
                </a:lnTo>
                <a:lnTo>
                  <a:pt x="1012825" y="5292725"/>
                </a:lnTo>
                <a:lnTo>
                  <a:pt x="998537" y="5370512"/>
                </a:lnTo>
                <a:lnTo>
                  <a:pt x="976312" y="5440362"/>
                </a:lnTo>
                <a:lnTo>
                  <a:pt x="939800" y="5511800"/>
                </a:lnTo>
                <a:lnTo>
                  <a:pt x="896937" y="5575300"/>
                </a:lnTo>
                <a:lnTo>
                  <a:pt x="844550" y="5634037"/>
                </a:lnTo>
                <a:lnTo>
                  <a:pt x="787400" y="5692775"/>
                </a:lnTo>
                <a:lnTo>
                  <a:pt x="725487" y="5746750"/>
                </a:lnTo>
                <a:lnTo>
                  <a:pt x="660400" y="5797550"/>
                </a:lnTo>
                <a:lnTo>
                  <a:pt x="592137" y="5849937"/>
                </a:lnTo>
                <a:lnTo>
                  <a:pt x="525462" y="5900737"/>
                </a:lnTo>
                <a:lnTo>
                  <a:pt x="458787" y="5951537"/>
                </a:lnTo>
                <a:lnTo>
                  <a:pt x="395287" y="6005512"/>
                </a:lnTo>
                <a:lnTo>
                  <a:pt x="334962" y="6059487"/>
                </a:lnTo>
                <a:lnTo>
                  <a:pt x="282575" y="6118225"/>
                </a:lnTo>
                <a:lnTo>
                  <a:pt x="234950" y="6180137"/>
                </a:lnTo>
                <a:lnTo>
                  <a:pt x="192087" y="6253162"/>
                </a:lnTo>
                <a:lnTo>
                  <a:pt x="155575" y="6332537"/>
                </a:lnTo>
                <a:lnTo>
                  <a:pt x="127000" y="6416675"/>
                </a:lnTo>
                <a:lnTo>
                  <a:pt x="100012" y="6503987"/>
                </a:lnTo>
                <a:lnTo>
                  <a:pt x="77787" y="6594475"/>
                </a:lnTo>
                <a:lnTo>
                  <a:pt x="52387" y="6683375"/>
                </a:lnTo>
                <a:lnTo>
                  <a:pt x="26987" y="6770687"/>
                </a:lnTo>
                <a:lnTo>
                  <a:pt x="0" y="6858000"/>
                </a:lnTo>
                <a:lnTo>
                  <a:pt x="9807836" y="6858000"/>
                </a:lnTo>
                <a:lnTo>
                  <a:pt x="9807836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09C2D9E-FC05-4845-8BE7-6CBB51E8B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403" y="1098388"/>
            <a:ext cx="7818540" cy="43949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8000" spc="800" dirty="0"/>
              <a:t>Zelfstandig </a:t>
            </a:r>
            <a:r>
              <a:rPr lang="en-US" sz="8000" spc="800" dirty="0" err="1"/>
              <a:t>werken</a:t>
            </a:r>
            <a:endParaRPr lang="en-US" sz="8000" spc="800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F4081010-C028-4ADE-A7EE-86B0C3B102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" name="Freeform 16">
            <a:extLst>
              <a:ext uri="{FF2B5EF4-FFF2-40B4-BE49-F238E27FC236}">
                <a16:creationId xmlns:a16="http://schemas.microsoft.com/office/drawing/2014/main" id="{5C1D8395-911F-47B1-94E7-E092C8536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433061" y="0"/>
            <a:ext cx="1646238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106350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88</TotalTime>
  <Words>240</Words>
  <Application>Microsoft Office PowerPoint</Application>
  <PresentationFormat>Breedbeeld</PresentationFormat>
  <Paragraphs>49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5" baseType="lpstr">
      <vt:lpstr>Arial</vt:lpstr>
      <vt:lpstr>Gill Sans MT</vt:lpstr>
      <vt:lpstr>Impact</vt:lpstr>
      <vt:lpstr>Wingdings</vt:lpstr>
      <vt:lpstr>Badge</vt:lpstr>
      <vt:lpstr>gespreksvoering</vt:lpstr>
      <vt:lpstr>inhoud</vt:lpstr>
      <vt:lpstr>lesdoelen</vt:lpstr>
      <vt:lpstr>Integratief onderhandelen</vt:lpstr>
      <vt:lpstr>Distributief onderhandelen</vt:lpstr>
      <vt:lpstr>opdracht</vt:lpstr>
      <vt:lpstr>Lesdoelen toetsen</vt:lpstr>
      <vt:lpstr>Tot slot</vt:lpstr>
      <vt:lpstr>Zelfstandig werken</vt:lpstr>
      <vt:lpstr>Bedankt voor jullie aandacht!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gespreksvoering</dc:title>
  <dc:creator>Inez van der Velde</dc:creator>
  <cp:lastModifiedBy>Inez van der Velde</cp:lastModifiedBy>
  <cp:revision>5</cp:revision>
  <dcterms:created xsi:type="dcterms:W3CDTF">2019-04-01T12:21:05Z</dcterms:created>
  <dcterms:modified xsi:type="dcterms:W3CDTF">2019-04-04T06:58:17Z</dcterms:modified>
</cp:coreProperties>
</file>